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1" r:id="rId4"/>
    <p:sldMasterId id="2147483772" r:id="rId5"/>
    <p:sldMasterId id="2147483773" r:id="rId6"/>
    <p:sldMasterId id="2147483774" r:id="rId7"/>
    <p:sldMasterId id="2147483775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</p:sldIdLst>
  <p:sldSz cy="5143500" cx="9144000"/>
  <p:notesSz cx="6858000" cy="9144000"/>
  <p:embeddedFontLst>
    <p:embeddedFont>
      <p:font typeface="Unkempt"/>
      <p:regular r:id="rId15"/>
      <p:bold r:id="rId16"/>
    </p:embeddedFont>
    <p:embeddedFont>
      <p:font typeface="Fira Sans Extra Condensed Medium"/>
      <p:regular r:id="rId17"/>
      <p:bold r:id="rId18"/>
      <p:italic r:id="rId19"/>
      <p:boldItalic r:id="rId20"/>
    </p:embeddedFont>
    <p:embeddedFont>
      <p:font typeface="Antic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FiraSansExtraCondensedMedium-boldItalic.fntdata"/><Relationship Id="rId21" Type="http://schemas.openxmlformats.org/officeDocument/2006/relationships/font" Target="fonts/Antic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font" Target="fonts/Unkempt-regular.fntdata"/><Relationship Id="rId14" Type="http://schemas.openxmlformats.org/officeDocument/2006/relationships/slide" Target="slides/slide5.xml"/><Relationship Id="rId17" Type="http://schemas.openxmlformats.org/officeDocument/2006/relationships/font" Target="fonts/FiraSansExtraCondensedMedium-regular.fntdata"/><Relationship Id="rId16" Type="http://schemas.openxmlformats.org/officeDocument/2006/relationships/font" Target="fonts/Unkempt-bold.fntdata"/><Relationship Id="rId19" Type="http://schemas.openxmlformats.org/officeDocument/2006/relationships/font" Target="fonts/FiraSansExtraCondensedMedium-italic.fntdata"/><Relationship Id="rId18" Type="http://schemas.openxmlformats.org/officeDocument/2006/relationships/font" Target="fonts/FiraSansExtraCondensed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a467ac108f_0_1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a467ac108f_0_1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a467ac108f_0_2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a467ac108f_0_2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a467ac108f_0_2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1a467ac108f_0_2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a467ac108f_0_28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1a467ac108f_0_2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a391721a74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1a391721a74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6858" l="0" r="0" t="9298"/>
          <a:stretch/>
        </p:blipFill>
        <p:spPr>
          <a:xfrm>
            <a:off x="0" y="-478776"/>
            <a:ext cx="9144000" cy="562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5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6"/>
          <p:cNvSpPr txBox="1"/>
          <p:nvPr>
            <p:ph type="title"/>
          </p:nvPr>
        </p:nvSpPr>
        <p:spPr>
          <a:xfrm>
            <a:off x="1029700" y="1383600"/>
            <a:ext cx="3615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5" name="Google Shape;475;p106"/>
          <p:cNvSpPr txBox="1"/>
          <p:nvPr>
            <p:ph idx="1" type="subTitle"/>
          </p:nvPr>
        </p:nvSpPr>
        <p:spPr>
          <a:xfrm flipH="1">
            <a:off x="943625" y="2573300"/>
            <a:ext cx="4111200" cy="15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7"/>
          <p:cNvSpPr txBox="1"/>
          <p:nvPr>
            <p:ph type="title"/>
          </p:nvPr>
        </p:nvSpPr>
        <p:spPr>
          <a:xfrm>
            <a:off x="4032432" y="540000"/>
            <a:ext cx="4162500" cy="19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8"/>
          <p:cNvSpPr txBox="1"/>
          <p:nvPr>
            <p:ph type="title"/>
          </p:nvPr>
        </p:nvSpPr>
        <p:spPr>
          <a:xfrm rot="-338">
            <a:off x="1307875" y="152553"/>
            <a:ext cx="3048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0" name="Google Shape;480;p108"/>
          <p:cNvSpPr txBox="1"/>
          <p:nvPr>
            <p:ph idx="1" type="subTitle"/>
          </p:nvPr>
        </p:nvSpPr>
        <p:spPr>
          <a:xfrm>
            <a:off x="1144525" y="178741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09"/>
          <p:cNvSpPr txBox="1"/>
          <p:nvPr>
            <p:ph type="ctrTitle"/>
          </p:nvPr>
        </p:nvSpPr>
        <p:spPr>
          <a:xfrm flipH="1">
            <a:off x="719975" y="1717350"/>
            <a:ext cx="3277500" cy="132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83" name="Google Shape;483;p109"/>
          <p:cNvSpPr txBox="1"/>
          <p:nvPr>
            <p:ph idx="1" type="subTitle"/>
          </p:nvPr>
        </p:nvSpPr>
        <p:spPr>
          <a:xfrm flipH="1">
            <a:off x="720000" y="3214884"/>
            <a:ext cx="31614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CUSTOM_12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10"/>
          <p:cNvSpPr txBox="1"/>
          <p:nvPr>
            <p:ph type="title"/>
          </p:nvPr>
        </p:nvSpPr>
        <p:spPr>
          <a:xfrm>
            <a:off x="958208" y="3553400"/>
            <a:ext cx="3633600" cy="7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11"/>
          <p:cNvSpPr txBox="1"/>
          <p:nvPr>
            <p:ph hasCustomPrompt="1" type="title"/>
          </p:nvPr>
        </p:nvSpPr>
        <p:spPr>
          <a:xfrm rot="121">
            <a:off x="308463" y="1725750"/>
            <a:ext cx="85206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8" name="Google Shape;488;p111"/>
          <p:cNvSpPr txBox="1"/>
          <p:nvPr>
            <p:ph idx="1" type="subTitle"/>
          </p:nvPr>
        </p:nvSpPr>
        <p:spPr>
          <a:xfrm flipH="1">
            <a:off x="3227247" y="3323879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12"/>
          <p:cNvSpPr txBox="1"/>
          <p:nvPr>
            <p:ph type="ctrTitle"/>
          </p:nvPr>
        </p:nvSpPr>
        <p:spPr>
          <a:xfrm flipH="1">
            <a:off x="840480" y="1541350"/>
            <a:ext cx="2781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91" name="Google Shape;491;p112"/>
          <p:cNvSpPr txBox="1"/>
          <p:nvPr>
            <p:ph idx="1" type="subTitle"/>
          </p:nvPr>
        </p:nvSpPr>
        <p:spPr>
          <a:xfrm flipH="1">
            <a:off x="840388" y="217196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92" name="Google Shape;492;p112"/>
          <p:cNvSpPr txBox="1"/>
          <p:nvPr>
            <p:ph idx="2" type="ctrTitle"/>
          </p:nvPr>
        </p:nvSpPr>
        <p:spPr>
          <a:xfrm flipH="1">
            <a:off x="6010950" y="1545629"/>
            <a:ext cx="2384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93" name="Google Shape;493;p112"/>
          <p:cNvSpPr txBox="1"/>
          <p:nvPr>
            <p:ph idx="3" type="subTitle"/>
          </p:nvPr>
        </p:nvSpPr>
        <p:spPr>
          <a:xfrm>
            <a:off x="5056813" y="217196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94" name="Google Shape;494;p112"/>
          <p:cNvSpPr txBox="1"/>
          <p:nvPr>
            <p:ph hasCustomPrompt="1" idx="4" type="title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12"/>
          <p:cNvSpPr txBox="1"/>
          <p:nvPr>
            <p:ph idx="5" type="subTitle"/>
          </p:nvPr>
        </p:nvSpPr>
        <p:spPr>
          <a:xfrm flipH="1">
            <a:off x="840388" y="364107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96" name="Google Shape;496;p112"/>
          <p:cNvSpPr txBox="1"/>
          <p:nvPr>
            <p:ph idx="6" type="subTitle"/>
          </p:nvPr>
        </p:nvSpPr>
        <p:spPr>
          <a:xfrm>
            <a:off x="5056813" y="364107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97" name="Google Shape;497;p112"/>
          <p:cNvSpPr txBox="1"/>
          <p:nvPr>
            <p:ph idx="7" type="subTitle"/>
          </p:nvPr>
        </p:nvSpPr>
        <p:spPr>
          <a:xfrm flipH="1">
            <a:off x="840400" y="1887050"/>
            <a:ext cx="228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98" name="Google Shape;498;p112"/>
          <p:cNvSpPr txBox="1"/>
          <p:nvPr>
            <p:ph idx="8" type="subTitle"/>
          </p:nvPr>
        </p:nvSpPr>
        <p:spPr>
          <a:xfrm>
            <a:off x="5056825" y="1887050"/>
            <a:ext cx="2652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99" name="Google Shape;499;p112"/>
          <p:cNvSpPr txBox="1"/>
          <p:nvPr>
            <p:ph idx="9" type="subTitle"/>
          </p:nvPr>
        </p:nvSpPr>
        <p:spPr>
          <a:xfrm flipH="1">
            <a:off x="840388" y="3355920"/>
            <a:ext cx="228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00" name="Google Shape;500;p112"/>
          <p:cNvSpPr txBox="1"/>
          <p:nvPr>
            <p:ph idx="13" type="subTitle"/>
          </p:nvPr>
        </p:nvSpPr>
        <p:spPr>
          <a:xfrm>
            <a:off x="5056813" y="3355920"/>
            <a:ext cx="2652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01" name="Google Shape;501;p112"/>
          <p:cNvSpPr txBox="1"/>
          <p:nvPr>
            <p:ph hasCustomPrompt="1" idx="14" type="title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2" name="Google Shape;502;p112"/>
          <p:cNvSpPr txBox="1"/>
          <p:nvPr>
            <p:ph hasCustomPrompt="1" idx="15" type="title"/>
          </p:nvPr>
        </p:nvSpPr>
        <p:spPr>
          <a:xfrm flipH="1">
            <a:off x="7357387" y="2011325"/>
            <a:ext cx="955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3" name="Google Shape;503;p112"/>
          <p:cNvSpPr txBox="1"/>
          <p:nvPr>
            <p:ph hasCustomPrompt="1" idx="16" type="title"/>
          </p:nvPr>
        </p:nvSpPr>
        <p:spPr>
          <a:xfrm flipH="1">
            <a:off x="7357387" y="3475526"/>
            <a:ext cx="955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4" name="Google Shape;504;p112"/>
          <p:cNvSpPr txBox="1"/>
          <p:nvPr>
            <p:ph idx="17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13"/>
          <p:cNvSpPr txBox="1"/>
          <p:nvPr>
            <p:ph type="ctrTitle"/>
          </p:nvPr>
        </p:nvSpPr>
        <p:spPr>
          <a:xfrm flipH="1">
            <a:off x="4939125" y="133795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07" name="Google Shape;507;p113"/>
          <p:cNvSpPr txBox="1"/>
          <p:nvPr>
            <p:ph idx="1" type="subTitle"/>
          </p:nvPr>
        </p:nvSpPr>
        <p:spPr>
          <a:xfrm flipH="1">
            <a:off x="4939075" y="1769150"/>
            <a:ext cx="2748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08" name="Google Shape;508;p113"/>
          <p:cNvSpPr txBox="1"/>
          <p:nvPr>
            <p:ph idx="2" type="ctrTitle"/>
          </p:nvPr>
        </p:nvSpPr>
        <p:spPr>
          <a:xfrm flipH="1">
            <a:off x="4955684" y="249021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09" name="Google Shape;509;p113"/>
          <p:cNvSpPr txBox="1"/>
          <p:nvPr>
            <p:ph idx="3" type="subTitle"/>
          </p:nvPr>
        </p:nvSpPr>
        <p:spPr>
          <a:xfrm flipH="1">
            <a:off x="4955428" y="2921414"/>
            <a:ext cx="2716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0" name="Google Shape;510;p113"/>
          <p:cNvSpPr txBox="1"/>
          <p:nvPr>
            <p:ph idx="4" type="ctrTitle"/>
          </p:nvPr>
        </p:nvSpPr>
        <p:spPr>
          <a:xfrm flipH="1">
            <a:off x="4939125" y="339290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11" name="Google Shape;511;p113"/>
          <p:cNvSpPr txBox="1"/>
          <p:nvPr>
            <p:ph idx="5" type="subTitle"/>
          </p:nvPr>
        </p:nvSpPr>
        <p:spPr>
          <a:xfrm flipH="1">
            <a:off x="4939075" y="3824100"/>
            <a:ext cx="2748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2" name="Google Shape;512;p113"/>
          <p:cNvSpPr txBox="1"/>
          <p:nvPr>
            <p:ph idx="6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_1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4"/>
          <p:cNvSpPr txBox="1"/>
          <p:nvPr>
            <p:ph idx="1" type="subTitle"/>
          </p:nvPr>
        </p:nvSpPr>
        <p:spPr>
          <a:xfrm flipH="1">
            <a:off x="6335249" y="3094399"/>
            <a:ext cx="1872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5" name="Google Shape;515;p114"/>
          <p:cNvSpPr txBox="1"/>
          <p:nvPr>
            <p:ph idx="2" type="subTitle"/>
          </p:nvPr>
        </p:nvSpPr>
        <p:spPr>
          <a:xfrm flipH="1">
            <a:off x="3769910" y="3094399"/>
            <a:ext cx="1689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6" name="Google Shape;516;p114"/>
          <p:cNvSpPr txBox="1"/>
          <p:nvPr>
            <p:ph idx="3" type="subTitle"/>
          </p:nvPr>
        </p:nvSpPr>
        <p:spPr>
          <a:xfrm flipH="1">
            <a:off x="1262525" y="3094399"/>
            <a:ext cx="1689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7" name="Google Shape;517;p114"/>
          <p:cNvSpPr txBox="1"/>
          <p:nvPr>
            <p:ph idx="4" type="subTitle"/>
          </p:nvPr>
        </p:nvSpPr>
        <p:spPr>
          <a:xfrm flipH="1">
            <a:off x="6234749" y="2326069"/>
            <a:ext cx="2073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518" name="Google Shape;518;p114"/>
          <p:cNvSpPr txBox="1"/>
          <p:nvPr>
            <p:ph idx="5" type="subTitle"/>
          </p:nvPr>
        </p:nvSpPr>
        <p:spPr>
          <a:xfrm flipH="1">
            <a:off x="3577610" y="2326069"/>
            <a:ext cx="2073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519" name="Google Shape;519;p114"/>
          <p:cNvSpPr txBox="1"/>
          <p:nvPr>
            <p:ph idx="6" type="subTitle"/>
          </p:nvPr>
        </p:nvSpPr>
        <p:spPr>
          <a:xfrm flipH="1">
            <a:off x="1262525" y="2326069"/>
            <a:ext cx="16818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520" name="Google Shape;520;p114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2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5"/>
          <p:cNvSpPr txBox="1"/>
          <p:nvPr>
            <p:ph type="ctrTitle"/>
          </p:nvPr>
        </p:nvSpPr>
        <p:spPr>
          <a:xfrm flipH="1">
            <a:off x="3544725" y="152015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23" name="Google Shape;523;p115"/>
          <p:cNvSpPr txBox="1"/>
          <p:nvPr>
            <p:ph idx="1" type="subTitle"/>
          </p:nvPr>
        </p:nvSpPr>
        <p:spPr>
          <a:xfrm flipH="1">
            <a:off x="3293625" y="1937043"/>
            <a:ext cx="2062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24" name="Google Shape;524;p115"/>
          <p:cNvSpPr txBox="1"/>
          <p:nvPr>
            <p:ph idx="2" type="ctrTitle"/>
          </p:nvPr>
        </p:nvSpPr>
        <p:spPr>
          <a:xfrm flipH="1">
            <a:off x="3544725" y="298395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25" name="Google Shape;525;p115"/>
          <p:cNvSpPr txBox="1"/>
          <p:nvPr>
            <p:ph idx="3" type="subTitle"/>
          </p:nvPr>
        </p:nvSpPr>
        <p:spPr>
          <a:xfrm flipH="1">
            <a:off x="3315225" y="3405550"/>
            <a:ext cx="2019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26" name="Google Shape;526;p115"/>
          <p:cNvSpPr txBox="1"/>
          <p:nvPr>
            <p:ph idx="4" type="ctrTitle"/>
          </p:nvPr>
        </p:nvSpPr>
        <p:spPr>
          <a:xfrm flipH="1">
            <a:off x="1131350" y="152015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27" name="Google Shape;527;p115"/>
          <p:cNvSpPr txBox="1"/>
          <p:nvPr>
            <p:ph idx="5" type="subTitle"/>
          </p:nvPr>
        </p:nvSpPr>
        <p:spPr>
          <a:xfrm flipH="1">
            <a:off x="930050" y="1937043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28" name="Google Shape;528;p115"/>
          <p:cNvSpPr txBox="1"/>
          <p:nvPr>
            <p:ph idx="6" type="ctrTitle"/>
          </p:nvPr>
        </p:nvSpPr>
        <p:spPr>
          <a:xfrm flipH="1">
            <a:off x="1004000" y="2983950"/>
            <a:ext cx="181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29" name="Google Shape;529;p115"/>
          <p:cNvSpPr txBox="1"/>
          <p:nvPr>
            <p:ph idx="7" type="subTitle"/>
          </p:nvPr>
        </p:nvSpPr>
        <p:spPr>
          <a:xfrm flipH="1">
            <a:off x="901850" y="3405550"/>
            <a:ext cx="2019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30" name="Google Shape;530;p115"/>
          <p:cNvSpPr txBox="1"/>
          <p:nvPr>
            <p:ph idx="8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16"/>
          <p:cNvSpPr txBox="1"/>
          <p:nvPr>
            <p:ph type="ctrTitle"/>
          </p:nvPr>
        </p:nvSpPr>
        <p:spPr>
          <a:xfrm flipH="1">
            <a:off x="2050293" y="1313060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3" name="Google Shape;533;p116"/>
          <p:cNvSpPr txBox="1"/>
          <p:nvPr>
            <p:ph idx="1" type="subTitle"/>
          </p:nvPr>
        </p:nvSpPr>
        <p:spPr>
          <a:xfrm flipH="1">
            <a:off x="1904943" y="152696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34" name="Google Shape;534;p116"/>
          <p:cNvSpPr txBox="1"/>
          <p:nvPr>
            <p:ph idx="2" type="ctrTitle"/>
          </p:nvPr>
        </p:nvSpPr>
        <p:spPr>
          <a:xfrm flipH="1">
            <a:off x="2181993" y="25490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5" name="Google Shape;535;p116"/>
          <p:cNvSpPr txBox="1"/>
          <p:nvPr>
            <p:ph idx="3" type="subTitle"/>
          </p:nvPr>
        </p:nvSpPr>
        <p:spPr>
          <a:xfrm flipH="1">
            <a:off x="1904943" y="276235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36" name="Google Shape;536;p116"/>
          <p:cNvSpPr txBox="1"/>
          <p:nvPr>
            <p:ph idx="4" type="ctrTitle"/>
          </p:nvPr>
        </p:nvSpPr>
        <p:spPr>
          <a:xfrm flipH="1">
            <a:off x="5401407" y="131306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7" name="Google Shape;537;p116"/>
          <p:cNvSpPr txBox="1"/>
          <p:nvPr>
            <p:ph idx="5" type="subTitle"/>
          </p:nvPr>
        </p:nvSpPr>
        <p:spPr>
          <a:xfrm flipH="1">
            <a:off x="5124357" y="152696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38" name="Google Shape;538;p116"/>
          <p:cNvSpPr txBox="1"/>
          <p:nvPr>
            <p:ph idx="6" type="ctrTitle"/>
          </p:nvPr>
        </p:nvSpPr>
        <p:spPr>
          <a:xfrm flipH="1">
            <a:off x="2181993" y="373017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9" name="Google Shape;539;p116"/>
          <p:cNvSpPr txBox="1"/>
          <p:nvPr>
            <p:ph idx="7" type="subTitle"/>
          </p:nvPr>
        </p:nvSpPr>
        <p:spPr>
          <a:xfrm flipH="1">
            <a:off x="1904944" y="3991423"/>
            <a:ext cx="2114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40" name="Google Shape;540;p116"/>
          <p:cNvSpPr txBox="1"/>
          <p:nvPr>
            <p:ph idx="8" type="ctrTitle"/>
          </p:nvPr>
        </p:nvSpPr>
        <p:spPr>
          <a:xfrm flipH="1">
            <a:off x="5401407" y="25490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1" name="Google Shape;541;p116"/>
          <p:cNvSpPr txBox="1"/>
          <p:nvPr>
            <p:ph idx="9" type="subTitle"/>
          </p:nvPr>
        </p:nvSpPr>
        <p:spPr>
          <a:xfrm flipH="1">
            <a:off x="5124357" y="276235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42" name="Google Shape;542;p116"/>
          <p:cNvSpPr txBox="1"/>
          <p:nvPr>
            <p:ph idx="13" type="ctrTitle"/>
          </p:nvPr>
        </p:nvSpPr>
        <p:spPr>
          <a:xfrm flipH="1">
            <a:off x="5269707" y="3730185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3" name="Google Shape;543;p116"/>
          <p:cNvSpPr txBox="1"/>
          <p:nvPr>
            <p:ph idx="14" type="subTitle"/>
          </p:nvPr>
        </p:nvSpPr>
        <p:spPr>
          <a:xfrm flipH="1">
            <a:off x="5124350" y="3991423"/>
            <a:ext cx="2114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44" name="Google Shape;544;p116"/>
          <p:cNvSpPr txBox="1"/>
          <p:nvPr>
            <p:ph idx="15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4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17"/>
          <p:cNvSpPr txBox="1"/>
          <p:nvPr>
            <p:ph hasCustomPrompt="1" type="title"/>
          </p:nvPr>
        </p:nvSpPr>
        <p:spPr>
          <a:xfrm>
            <a:off x="787425" y="2605811"/>
            <a:ext cx="3816000" cy="9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547" name="Google Shape;547;p117"/>
          <p:cNvSpPr txBox="1"/>
          <p:nvPr>
            <p:ph idx="1" type="subTitle"/>
          </p:nvPr>
        </p:nvSpPr>
        <p:spPr>
          <a:xfrm flipH="1">
            <a:off x="785575" y="3520740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48" name="Google Shape;548;p117"/>
          <p:cNvSpPr txBox="1"/>
          <p:nvPr>
            <p:ph hasCustomPrompt="1" idx="2" type="title"/>
          </p:nvPr>
        </p:nvSpPr>
        <p:spPr>
          <a:xfrm>
            <a:off x="5125675" y="2910676"/>
            <a:ext cx="3234600" cy="8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549" name="Google Shape;549;p117"/>
          <p:cNvSpPr txBox="1"/>
          <p:nvPr>
            <p:ph idx="3" type="subTitle"/>
          </p:nvPr>
        </p:nvSpPr>
        <p:spPr>
          <a:xfrm flipH="1">
            <a:off x="6009725" y="3520740"/>
            <a:ext cx="23487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50" name="Google Shape;550;p117"/>
          <p:cNvSpPr txBox="1"/>
          <p:nvPr>
            <p:ph hasCustomPrompt="1" idx="4" type="title"/>
          </p:nvPr>
        </p:nvSpPr>
        <p:spPr>
          <a:xfrm>
            <a:off x="2954700" y="653233"/>
            <a:ext cx="3234600" cy="9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551" name="Google Shape;551;p117"/>
          <p:cNvSpPr txBox="1"/>
          <p:nvPr>
            <p:ph idx="5" type="subTitle"/>
          </p:nvPr>
        </p:nvSpPr>
        <p:spPr>
          <a:xfrm flipH="1">
            <a:off x="3264525" y="1408500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1">
  <p:cSld name="CUSTOM_5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8"/>
          <p:cNvSpPr txBox="1"/>
          <p:nvPr>
            <p:ph type="ctrTitle"/>
          </p:nvPr>
        </p:nvSpPr>
        <p:spPr>
          <a:xfrm>
            <a:off x="5297276" y="1749618"/>
            <a:ext cx="3244500" cy="87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4" name="Google Shape;554;p118"/>
          <p:cNvSpPr txBox="1"/>
          <p:nvPr>
            <p:ph idx="1" type="subTitle"/>
          </p:nvPr>
        </p:nvSpPr>
        <p:spPr>
          <a:xfrm>
            <a:off x="5639576" y="3084858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55" name="Google Shape;555;p118"/>
          <p:cNvSpPr txBox="1"/>
          <p:nvPr>
            <p:ph hasCustomPrompt="1" idx="2" type="title"/>
          </p:nvPr>
        </p:nvSpPr>
        <p:spPr>
          <a:xfrm>
            <a:off x="6136676" y="1456192"/>
            <a:ext cx="15657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2">
  <p:cSld name="CUSTOM_6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19"/>
          <p:cNvSpPr txBox="1"/>
          <p:nvPr>
            <p:ph type="ctrTitle"/>
          </p:nvPr>
        </p:nvSpPr>
        <p:spPr>
          <a:xfrm flipH="1">
            <a:off x="1018297" y="2164092"/>
            <a:ext cx="24708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8" name="Google Shape;558;p119"/>
          <p:cNvSpPr txBox="1"/>
          <p:nvPr>
            <p:ph idx="1" type="subTitle"/>
          </p:nvPr>
        </p:nvSpPr>
        <p:spPr>
          <a:xfrm flipH="1">
            <a:off x="973747" y="3080096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59" name="Google Shape;559;p119"/>
          <p:cNvSpPr txBox="1"/>
          <p:nvPr>
            <p:ph hasCustomPrompt="1" idx="2" type="title"/>
          </p:nvPr>
        </p:nvSpPr>
        <p:spPr>
          <a:xfrm flipH="1">
            <a:off x="848197" y="1126005"/>
            <a:ext cx="2811000" cy="124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lists">
  <p:cSld name="CUSTOM_14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20"/>
          <p:cNvSpPr txBox="1"/>
          <p:nvPr>
            <p:ph idx="1" type="subTitle"/>
          </p:nvPr>
        </p:nvSpPr>
        <p:spPr>
          <a:xfrm flipH="1">
            <a:off x="5909769" y="1418008"/>
            <a:ext cx="21411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/>
        </p:txBody>
      </p:sp>
      <p:sp>
        <p:nvSpPr>
          <p:cNvPr id="562" name="Google Shape;562;p120"/>
          <p:cNvSpPr txBox="1"/>
          <p:nvPr>
            <p:ph idx="2" type="subTitle"/>
          </p:nvPr>
        </p:nvSpPr>
        <p:spPr>
          <a:xfrm flipH="1">
            <a:off x="5909135" y="2933328"/>
            <a:ext cx="21411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/>
        </p:txBody>
      </p:sp>
      <p:sp>
        <p:nvSpPr>
          <p:cNvPr id="563" name="Google Shape;563;p120"/>
          <p:cNvSpPr txBox="1"/>
          <p:nvPr>
            <p:ph type="ctrTitle"/>
          </p:nvPr>
        </p:nvSpPr>
        <p:spPr>
          <a:xfrm flipH="1">
            <a:off x="3527510" y="1647275"/>
            <a:ext cx="14085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4" name="Google Shape;564;p120"/>
          <p:cNvSpPr txBox="1"/>
          <p:nvPr>
            <p:ph idx="3" type="ctrTitle"/>
          </p:nvPr>
        </p:nvSpPr>
        <p:spPr>
          <a:xfrm flipH="1">
            <a:off x="3527905" y="3296749"/>
            <a:ext cx="14085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5" name="Google Shape;565;p120"/>
          <p:cNvSpPr txBox="1"/>
          <p:nvPr>
            <p:ph idx="4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21"/>
          <p:cNvSpPr txBox="1"/>
          <p:nvPr>
            <p:ph type="ctrTitle"/>
          </p:nvPr>
        </p:nvSpPr>
        <p:spPr>
          <a:xfrm flipH="1">
            <a:off x="4116400" y="3075450"/>
            <a:ext cx="3961800" cy="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>
                <a:latin typeface="Antic"/>
                <a:ea typeface="Antic"/>
                <a:cs typeface="Antic"/>
                <a:sym typeface="Antic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68" name="Google Shape;568;p121"/>
          <p:cNvSpPr txBox="1"/>
          <p:nvPr>
            <p:ph idx="1" type="subTitle"/>
          </p:nvPr>
        </p:nvSpPr>
        <p:spPr>
          <a:xfrm flipH="1">
            <a:off x="2566600" y="1634900"/>
            <a:ext cx="5511600" cy="13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1">
  <p:cSld name="CUSTOM_10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2"/>
          <p:cNvSpPr txBox="1"/>
          <p:nvPr>
            <p:ph type="ctrTitle"/>
          </p:nvPr>
        </p:nvSpPr>
        <p:spPr>
          <a:xfrm flipH="1">
            <a:off x="1081475" y="384921"/>
            <a:ext cx="2181600" cy="13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71" name="Google Shape;571;p122"/>
          <p:cNvSpPr txBox="1"/>
          <p:nvPr>
            <p:ph idx="1" type="subTitle"/>
          </p:nvPr>
        </p:nvSpPr>
        <p:spPr>
          <a:xfrm flipH="1">
            <a:off x="1081725" y="1556639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2">
  <p:cSld name="CUSTOM_10_1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23"/>
          <p:cNvSpPr txBox="1"/>
          <p:nvPr>
            <p:ph type="ctrTitle"/>
          </p:nvPr>
        </p:nvSpPr>
        <p:spPr>
          <a:xfrm flipH="1">
            <a:off x="5373025" y="384921"/>
            <a:ext cx="2181600" cy="13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74" name="Google Shape;574;p123"/>
          <p:cNvSpPr txBox="1"/>
          <p:nvPr>
            <p:ph idx="1" type="subTitle"/>
          </p:nvPr>
        </p:nvSpPr>
        <p:spPr>
          <a:xfrm flipH="1">
            <a:off x="5757625" y="1549818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13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24"/>
          <p:cNvSpPr txBox="1"/>
          <p:nvPr>
            <p:ph idx="1" type="body"/>
          </p:nvPr>
        </p:nvSpPr>
        <p:spPr>
          <a:xfrm>
            <a:off x="2069575" y="1357150"/>
            <a:ext cx="514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577" name="Google Shape;577;p124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 rot="731">
            <a:off x="2466196" y="335988"/>
            <a:ext cx="4234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 rot="986">
            <a:off x="3537346" y="2306108"/>
            <a:ext cx="2091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5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25"/>
          <p:cNvSpPr txBox="1"/>
          <p:nvPr>
            <p:ph type="title"/>
          </p:nvPr>
        </p:nvSpPr>
        <p:spPr>
          <a:xfrm>
            <a:off x="311700" y="38209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  <p:sp>
        <p:nvSpPr>
          <p:cNvPr id="580" name="Google Shape;580;p125"/>
          <p:cNvSpPr txBox="1"/>
          <p:nvPr>
            <p:ph idx="1" type="body"/>
          </p:nvPr>
        </p:nvSpPr>
        <p:spPr>
          <a:xfrm>
            <a:off x="1241325" y="1585700"/>
            <a:ext cx="3504900" cy="32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TITLE_AND_DESCRIPTION_1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26"/>
          <p:cNvSpPr txBox="1"/>
          <p:nvPr>
            <p:ph type="title"/>
          </p:nvPr>
        </p:nvSpPr>
        <p:spPr>
          <a:xfrm rot="-338">
            <a:off x="1307875" y="152553"/>
            <a:ext cx="3048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83" name="Google Shape;583;p126"/>
          <p:cNvSpPr txBox="1"/>
          <p:nvPr>
            <p:ph idx="1" type="subTitle"/>
          </p:nvPr>
        </p:nvSpPr>
        <p:spPr>
          <a:xfrm>
            <a:off x="1144525" y="178741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4" name="Google Shape;584;p126"/>
          <p:cNvSpPr txBox="1"/>
          <p:nvPr/>
        </p:nvSpPr>
        <p:spPr>
          <a:xfrm>
            <a:off x="815050" y="3422075"/>
            <a:ext cx="39546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, including icons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, and infographics &amp; images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1029700" y="1383600"/>
            <a:ext cx="3615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9" name="Google Shape;59;p15"/>
          <p:cNvSpPr txBox="1"/>
          <p:nvPr>
            <p:ph idx="1" type="subTitle"/>
          </p:nvPr>
        </p:nvSpPr>
        <p:spPr>
          <a:xfrm flipH="1">
            <a:off x="943625" y="2573300"/>
            <a:ext cx="4111200" cy="15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idx="1" type="body"/>
          </p:nvPr>
        </p:nvSpPr>
        <p:spPr>
          <a:xfrm>
            <a:off x="1945837" y="2016488"/>
            <a:ext cx="5345100" cy="27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aleway SemiBold"/>
              <a:buChar char="●"/>
              <a:defRPr sz="14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62" name="Google Shape;62;p16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ctrTitle"/>
          </p:nvPr>
        </p:nvSpPr>
        <p:spPr>
          <a:xfrm flipH="1">
            <a:off x="6479438" y="1548719"/>
            <a:ext cx="15606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5" name="Google Shape;65;p17"/>
          <p:cNvSpPr txBox="1"/>
          <p:nvPr>
            <p:ph idx="1" type="subTitle"/>
          </p:nvPr>
        </p:nvSpPr>
        <p:spPr>
          <a:xfrm flipH="1">
            <a:off x="6479464" y="1840525"/>
            <a:ext cx="1927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6" name="Google Shape;66;p17"/>
          <p:cNvSpPr txBox="1"/>
          <p:nvPr>
            <p:ph idx="2" type="ctrTitle"/>
          </p:nvPr>
        </p:nvSpPr>
        <p:spPr>
          <a:xfrm flipH="1">
            <a:off x="1169597" y="2565464"/>
            <a:ext cx="1817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7" name="Google Shape;67;p17"/>
          <p:cNvSpPr txBox="1"/>
          <p:nvPr>
            <p:ph idx="3" type="subTitle"/>
          </p:nvPr>
        </p:nvSpPr>
        <p:spPr>
          <a:xfrm flipH="1">
            <a:off x="1060096" y="2870918"/>
            <a:ext cx="1927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4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type="title"/>
          </p:nvPr>
        </p:nvSpPr>
        <p:spPr>
          <a:xfrm>
            <a:off x="1029700" y="1383600"/>
            <a:ext cx="3615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" name="Google Shape;73;p19"/>
          <p:cNvSpPr txBox="1"/>
          <p:nvPr>
            <p:ph idx="1" type="subTitle"/>
          </p:nvPr>
        </p:nvSpPr>
        <p:spPr>
          <a:xfrm flipH="1">
            <a:off x="943625" y="2573300"/>
            <a:ext cx="4111200" cy="15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>
            <a:off x="4032432" y="540000"/>
            <a:ext cx="4162500" cy="19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 rot="-338">
            <a:off x="1307875" y="152553"/>
            <a:ext cx="3048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8" name="Google Shape;78;p21"/>
          <p:cNvSpPr txBox="1"/>
          <p:nvPr>
            <p:ph idx="1" type="subTitle"/>
          </p:nvPr>
        </p:nvSpPr>
        <p:spPr>
          <a:xfrm>
            <a:off x="1144525" y="178741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>
            <p:ph type="ctrTitle"/>
          </p:nvPr>
        </p:nvSpPr>
        <p:spPr>
          <a:xfrm flipH="1">
            <a:off x="719975" y="1717350"/>
            <a:ext cx="3277500" cy="132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1" name="Google Shape;81;p22"/>
          <p:cNvSpPr txBox="1"/>
          <p:nvPr>
            <p:ph idx="1" type="subTitle"/>
          </p:nvPr>
        </p:nvSpPr>
        <p:spPr>
          <a:xfrm flipH="1">
            <a:off x="720000" y="3214884"/>
            <a:ext cx="31614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CUSTOM_12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/>
          <p:nvPr>
            <p:ph type="title"/>
          </p:nvPr>
        </p:nvSpPr>
        <p:spPr>
          <a:xfrm>
            <a:off x="958208" y="3553400"/>
            <a:ext cx="3633600" cy="7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/>
          <p:nvPr>
            <p:ph hasCustomPrompt="1" type="title"/>
          </p:nvPr>
        </p:nvSpPr>
        <p:spPr>
          <a:xfrm rot="121">
            <a:off x="308463" y="1725750"/>
            <a:ext cx="85206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24"/>
          <p:cNvSpPr txBox="1"/>
          <p:nvPr>
            <p:ph idx="1" type="subTitle"/>
          </p:nvPr>
        </p:nvSpPr>
        <p:spPr>
          <a:xfrm flipH="1">
            <a:off x="3227247" y="3323879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/>
          <p:nvPr>
            <p:ph type="ctrTitle"/>
          </p:nvPr>
        </p:nvSpPr>
        <p:spPr>
          <a:xfrm flipH="1">
            <a:off x="840480" y="1541350"/>
            <a:ext cx="2781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9" name="Google Shape;89;p25"/>
          <p:cNvSpPr txBox="1"/>
          <p:nvPr>
            <p:ph idx="1" type="subTitle"/>
          </p:nvPr>
        </p:nvSpPr>
        <p:spPr>
          <a:xfrm flipH="1">
            <a:off x="840388" y="217196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0" name="Google Shape;90;p25"/>
          <p:cNvSpPr txBox="1"/>
          <p:nvPr>
            <p:ph idx="2" type="ctrTitle"/>
          </p:nvPr>
        </p:nvSpPr>
        <p:spPr>
          <a:xfrm flipH="1">
            <a:off x="6010950" y="1545629"/>
            <a:ext cx="2384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25"/>
          <p:cNvSpPr txBox="1"/>
          <p:nvPr>
            <p:ph idx="3" type="subTitle"/>
          </p:nvPr>
        </p:nvSpPr>
        <p:spPr>
          <a:xfrm>
            <a:off x="5056813" y="217196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2" name="Google Shape;92;p25"/>
          <p:cNvSpPr txBox="1"/>
          <p:nvPr>
            <p:ph hasCustomPrompt="1" idx="4" type="title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25"/>
          <p:cNvSpPr txBox="1"/>
          <p:nvPr>
            <p:ph idx="5" type="subTitle"/>
          </p:nvPr>
        </p:nvSpPr>
        <p:spPr>
          <a:xfrm flipH="1">
            <a:off x="840388" y="364107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4" name="Google Shape;94;p25"/>
          <p:cNvSpPr txBox="1"/>
          <p:nvPr>
            <p:ph idx="6" type="subTitle"/>
          </p:nvPr>
        </p:nvSpPr>
        <p:spPr>
          <a:xfrm>
            <a:off x="5056813" y="364107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5" name="Google Shape;95;p25"/>
          <p:cNvSpPr txBox="1"/>
          <p:nvPr>
            <p:ph idx="7" type="subTitle"/>
          </p:nvPr>
        </p:nvSpPr>
        <p:spPr>
          <a:xfrm flipH="1">
            <a:off x="840400" y="1887050"/>
            <a:ext cx="228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6" name="Google Shape;96;p25"/>
          <p:cNvSpPr txBox="1"/>
          <p:nvPr>
            <p:ph idx="8" type="subTitle"/>
          </p:nvPr>
        </p:nvSpPr>
        <p:spPr>
          <a:xfrm>
            <a:off x="5056825" y="1887050"/>
            <a:ext cx="2652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9" type="subTitle"/>
          </p:nvPr>
        </p:nvSpPr>
        <p:spPr>
          <a:xfrm flipH="1">
            <a:off x="840388" y="3355920"/>
            <a:ext cx="228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3" type="subTitle"/>
          </p:nvPr>
        </p:nvSpPr>
        <p:spPr>
          <a:xfrm>
            <a:off x="5056813" y="3355920"/>
            <a:ext cx="2652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hasCustomPrompt="1" idx="14" type="title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25"/>
          <p:cNvSpPr txBox="1"/>
          <p:nvPr>
            <p:ph hasCustomPrompt="1" idx="15" type="title"/>
          </p:nvPr>
        </p:nvSpPr>
        <p:spPr>
          <a:xfrm flipH="1">
            <a:off x="7357387" y="2011325"/>
            <a:ext cx="955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25"/>
          <p:cNvSpPr txBox="1"/>
          <p:nvPr>
            <p:ph hasCustomPrompt="1" idx="16" type="title"/>
          </p:nvPr>
        </p:nvSpPr>
        <p:spPr>
          <a:xfrm flipH="1">
            <a:off x="7357387" y="3475526"/>
            <a:ext cx="955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25"/>
          <p:cNvSpPr txBox="1"/>
          <p:nvPr>
            <p:ph idx="17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type="ctrTitle"/>
          </p:nvPr>
        </p:nvSpPr>
        <p:spPr>
          <a:xfrm flipH="1">
            <a:off x="4939125" y="133795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5" name="Google Shape;105;p26"/>
          <p:cNvSpPr txBox="1"/>
          <p:nvPr>
            <p:ph idx="1" type="subTitle"/>
          </p:nvPr>
        </p:nvSpPr>
        <p:spPr>
          <a:xfrm flipH="1">
            <a:off x="4939075" y="1769150"/>
            <a:ext cx="2748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6" name="Google Shape;106;p26"/>
          <p:cNvSpPr txBox="1"/>
          <p:nvPr>
            <p:ph idx="2" type="ctrTitle"/>
          </p:nvPr>
        </p:nvSpPr>
        <p:spPr>
          <a:xfrm flipH="1">
            <a:off x="4955684" y="249021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7" name="Google Shape;107;p26"/>
          <p:cNvSpPr txBox="1"/>
          <p:nvPr>
            <p:ph idx="3" type="subTitle"/>
          </p:nvPr>
        </p:nvSpPr>
        <p:spPr>
          <a:xfrm flipH="1">
            <a:off x="4955428" y="2921414"/>
            <a:ext cx="2716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8" name="Google Shape;108;p26"/>
          <p:cNvSpPr txBox="1"/>
          <p:nvPr>
            <p:ph idx="4" type="ctrTitle"/>
          </p:nvPr>
        </p:nvSpPr>
        <p:spPr>
          <a:xfrm flipH="1">
            <a:off x="4939125" y="339290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9" name="Google Shape;109;p26"/>
          <p:cNvSpPr txBox="1"/>
          <p:nvPr>
            <p:ph idx="5" type="subTitle"/>
          </p:nvPr>
        </p:nvSpPr>
        <p:spPr>
          <a:xfrm flipH="1">
            <a:off x="4939075" y="3824100"/>
            <a:ext cx="2748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0" name="Google Shape;110;p26"/>
          <p:cNvSpPr txBox="1"/>
          <p:nvPr>
            <p:ph idx="6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idx="1" type="subTitle"/>
          </p:nvPr>
        </p:nvSpPr>
        <p:spPr>
          <a:xfrm flipH="1">
            <a:off x="6335249" y="3094399"/>
            <a:ext cx="1872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3" name="Google Shape;113;p27"/>
          <p:cNvSpPr txBox="1"/>
          <p:nvPr>
            <p:ph idx="2" type="subTitle"/>
          </p:nvPr>
        </p:nvSpPr>
        <p:spPr>
          <a:xfrm flipH="1">
            <a:off x="3769910" y="3094399"/>
            <a:ext cx="1689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4" name="Google Shape;114;p27"/>
          <p:cNvSpPr txBox="1"/>
          <p:nvPr>
            <p:ph idx="3" type="subTitle"/>
          </p:nvPr>
        </p:nvSpPr>
        <p:spPr>
          <a:xfrm flipH="1">
            <a:off x="1262525" y="3094399"/>
            <a:ext cx="1689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5" name="Google Shape;115;p27"/>
          <p:cNvSpPr txBox="1"/>
          <p:nvPr>
            <p:ph idx="4" type="subTitle"/>
          </p:nvPr>
        </p:nvSpPr>
        <p:spPr>
          <a:xfrm flipH="1">
            <a:off x="6234749" y="2326069"/>
            <a:ext cx="2073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116" name="Google Shape;116;p27"/>
          <p:cNvSpPr txBox="1"/>
          <p:nvPr>
            <p:ph idx="5" type="subTitle"/>
          </p:nvPr>
        </p:nvSpPr>
        <p:spPr>
          <a:xfrm flipH="1">
            <a:off x="3577610" y="2326069"/>
            <a:ext cx="2073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idx="6" type="subTitle"/>
          </p:nvPr>
        </p:nvSpPr>
        <p:spPr>
          <a:xfrm flipH="1">
            <a:off x="1262525" y="2326069"/>
            <a:ext cx="16818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2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/>
          <p:nvPr>
            <p:ph type="ctrTitle"/>
          </p:nvPr>
        </p:nvSpPr>
        <p:spPr>
          <a:xfrm flipH="1">
            <a:off x="3544725" y="152015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21" name="Google Shape;121;p28"/>
          <p:cNvSpPr txBox="1"/>
          <p:nvPr>
            <p:ph idx="1" type="subTitle"/>
          </p:nvPr>
        </p:nvSpPr>
        <p:spPr>
          <a:xfrm flipH="1">
            <a:off x="3293625" y="1937043"/>
            <a:ext cx="2062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2" name="Google Shape;122;p28"/>
          <p:cNvSpPr txBox="1"/>
          <p:nvPr>
            <p:ph idx="2" type="ctrTitle"/>
          </p:nvPr>
        </p:nvSpPr>
        <p:spPr>
          <a:xfrm flipH="1">
            <a:off x="3544725" y="298395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23" name="Google Shape;123;p28"/>
          <p:cNvSpPr txBox="1"/>
          <p:nvPr>
            <p:ph idx="3" type="subTitle"/>
          </p:nvPr>
        </p:nvSpPr>
        <p:spPr>
          <a:xfrm flipH="1">
            <a:off x="3315225" y="3405550"/>
            <a:ext cx="2019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4" name="Google Shape;124;p28"/>
          <p:cNvSpPr txBox="1"/>
          <p:nvPr>
            <p:ph idx="4" type="ctrTitle"/>
          </p:nvPr>
        </p:nvSpPr>
        <p:spPr>
          <a:xfrm flipH="1">
            <a:off x="1131350" y="152015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idx="5" type="subTitle"/>
          </p:nvPr>
        </p:nvSpPr>
        <p:spPr>
          <a:xfrm flipH="1">
            <a:off x="930050" y="1937043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6" name="Google Shape;126;p28"/>
          <p:cNvSpPr txBox="1"/>
          <p:nvPr>
            <p:ph idx="6" type="ctrTitle"/>
          </p:nvPr>
        </p:nvSpPr>
        <p:spPr>
          <a:xfrm flipH="1">
            <a:off x="1004000" y="2983950"/>
            <a:ext cx="181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7" type="subTitle"/>
          </p:nvPr>
        </p:nvSpPr>
        <p:spPr>
          <a:xfrm flipH="1">
            <a:off x="901850" y="3405550"/>
            <a:ext cx="2019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8" name="Google Shape;128;p28"/>
          <p:cNvSpPr txBox="1"/>
          <p:nvPr>
            <p:ph idx="8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type="ctrTitle"/>
          </p:nvPr>
        </p:nvSpPr>
        <p:spPr>
          <a:xfrm flipH="1">
            <a:off x="2050293" y="1313060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1" name="Google Shape;131;p29"/>
          <p:cNvSpPr txBox="1"/>
          <p:nvPr>
            <p:ph idx="1" type="subTitle"/>
          </p:nvPr>
        </p:nvSpPr>
        <p:spPr>
          <a:xfrm flipH="1">
            <a:off x="1904943" y="152696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2" name="Google Shape;132;p29"/>
          <p:cNvSpPr txBox="1"/>
          <p:nvPr>
            <p:ph idx="2" type="ctrTitle"/>
          </p:nvPr>
        </p:nvSpPr>
        <p:spPr>
          <a:xfrm flipH="1">
            <a:off x="2181993" y="25490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3" name="Google Shape;133;p29"/>
          <p:cNvSpPr txBox="1"/>
          <p:nvPr>
            <p:ph idx="3" type="subTitle"/>
          </p:nvPr>
        </p:nvSpPr>
        <p:spPr>
          <a:xfrm flipH="1">
            <a:off x="1904943" y="276235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29"/>
          <p:cNvSpPr txBox="1"/>
          <p:nvPr>
            <p:ph idx="4" type="ctrTitle"/>
          </p:nvPr>
        </p:nvSpPr>
        <p:spPr>
          <a:xfrm flipH="1">
            <a:off x="5401407" y="131306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5" name="Google Shape;135;p29"/>
          <p:cNvSpPr txBox="1"/>
          <p:nvPr>
            <p:ph idx="5" type="subTitle"/>
          </p:nvPr>
        </p:nvSpPr>
        <p:spPr>
          <a:xfrm flipH="1">
            <a:off x="5124357" y="152696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6" name="Google Shape;136;p29"/>
          <p:cNvSpPr txBox="1"/>
          <p:nvPr>
            <p:ph idx="6" type="ctrTitle"/>
          </p:nvPr>
        </p:nvSpPr>
        <p:spPr>
          <a:xfrm flipH="1">
            <a:off x="2181993" y="373017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7" name="Google Shape;137;p29"/>
          <p:cNvSpPr txBox="1"/>
          <p:nvPr>
            <p:ph idx="7" type="subTitle"/>
          </p:nvPr>
        </p:nvSpPr>
        <p:spPr>
          <a:xfrm flipH="1">
            <a:off x="1904944" y="3991423"/>
            <a:ext cx="2114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8" name="Google Shape;138;p29"/>
          <p:cNvSpPr txBox="1"/>
          <p:nvPr>
            <p:ph idx="8" type="ctrTitle"/>
          </p:nvPr>
        </p:nvSpPr>
        <p:spPr>
          <a:xfrm flipH="1">
            <a:off x="5401407" y="25490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9" name="Google Shape;139;p29"/>
          <p:cNvSpPr txBox="1"/>
          <p:nvPr>
            <p:ph idx="9" type="subTitle"/>
          </p:nvPr>
        </p:nvSpPr>
        <p:spPr>
          <a:xfrm flipH="1">
            <a:off x="5124357" y="276235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0" name="Google Shape;140;p29"/>
          <p:cNvSpPr txBox="1"/>
          <p:nvPr>
            <p:ph idx="13" type="ctrTitle"/>
          </p:nvPr>
        </p:nvSpPr>
        <p:spPr>
          <a:xfrm flipH="1">
            <a:off x="5269707" y="3730185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1" name="Google Shape;141;p29"/>
          <p:cNvSpPr txBox="1"/>
          <p:nvPr>
            <p:ph idx="14" type="subTitle"/>
          </p:nvPr>
        </p:nvSpPr>
        <p:spPr>
          <a:xfrm flipH="1">
            <a:off x="5124350" y="3991423"/>
            <a:ext cx="2114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2" name="Google Shape;142;p29"/>
          <p:cNvSpPr txBox="1"/>
          <p:nvPr>
            <p:ph idx="15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4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/>
          <p:nvPr>
            <p:ph hasCustomPrompt="1" type="title"/>
          </p:nvPr>
        </p:nvSpPr>
        <p:spPr>
          <a:xfrm>
            <a:off x="787425" y="2605811"/>
            <a:ext cx="3816000" cy="9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5" name="Google Shape;145;p30"/>
          <p:cNvSpPr txBox="1"/>
          <p:nvPr>
            <p:ph idx="1" type="subTitle"/>
          </p:nvPr>
        </p:nvSpPr>
        <p:spPr>
          <a:xfrm flipH="1">
            <a:off x="785575" y="3520740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6" name="Google Shape;146;p30"/>
          <p:cNvSpPr txBox="1"/>
          <p:nvPr>
            <p:ph hasCustomPrompt="1" idx="2" type="title"/>
          </p:nvPr>
        </p:nvSpPr>
        <p:spPr>
          <a:xfrm>
            <a:off x="5125675" y="2910676"/>
            <a:ext cx="3234600" cy="8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7" name="Google Shape;147;p30"/>
          <p:cNvSpPr txBox="1"/>
          <p:nvPr>
            <p:ph idx="3" type="subTitle"/>
          </p:nvPr>
        </p:nvSpPr>
        <p:spPr>
          <a:xfrm flipH="1">
            <a:off x="6009725" y="3520740"/>
            <a:ext cx="23487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8" name="Google Shape;148;p30"/>
          <p:cNvSpPr txBox="1"/>
          <p:nvPr>
            <p:ph hasCustomPrompt="1" idx="4" type="title"/>
          </p:nvPr>
        </p:nvSpPr>
        <p:spPr>
          <a:xfrm>
            <a:off x="2954700" y="653233"/>
            <a:ext cx="3234600" cy="9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9" name="Google Shape;149;p30"/>
          <p:cNvSpPr txBox="1"/>
          <p:nvPr>
            <p:ph idx="5" type="subTitle"/>
          </p:nvPr>
        </p:nvSpPr>
        <p:spPr>
          <a:xfrm flipH="1">
            <a:off x="3264525" y="1408500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1">
  <p:cSld name="CUSTOM_5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/>
          <p:nvPr>
            <p:ph type="ctrTitle"/>
          </p:nvPr>
        </p:nvSpPr>
        <p:spPr>
          <a:xfrm>
            <a:off x="5297276" y="1749618"/>
            <a:ext cx="3244500" cy="87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2" name="Google Shape;152;p31"/>
          <p:cNvSpPr txBox="1"/>
          <p:nvPr>
            <p:ph idx="1" type="subTitle"/>
          </p:nvPr>
        </p:nvSpPr>
        <p:spPr>
          <a:xfrm>
            <a:off x="5639576" y="3084858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53" name="Google Shape;153;p31"/>
          <p:cNvSpPr txBox="1"/>
          <p:nvPr>
            <p:ph hasCustomPrompt="1" idx="2" type="title"/>
          </p:nvPr>
        </p:nvSpPr>
        <p:spPr>
          <a:xfrm>
            <a:off x="6136676" y="1456192"/>
            <a:ext cx="15657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2">
  <p:cSld name="CUSTOM_6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/>
          <p:nvPr>
            <p:ph type="ctrTitle"/>
          </p:nvPr>
        </p:nvSpPr>
        <p:spPr>
          <a:xfrm flipH="1">
            <a:off x="1018297" y="2164092"/>
            <a:ext cx="24708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6" name="Google Shape;156;p32"/>
          <p:cNvSpPr txBox="1"/>
          <p:nvPr>
            <p:ph idx="1" type="subTitle"/>
          </p:nvPr>
        </p:nvSpPr>
        <p:spPr>
          <a:xfrm flipH="1">
            <a:off x="973747" y="3080096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57" name="Google Shape;157;p32"/>
          <p:cNvSpPr txBox="1"/>
          <p:nvPr>
            <p:ph hasCustomPrompt="1" idx="2" type="title"/>
          </p:nvPr>
        </p:nvSpPr>
        <p:spPr>
          <a:xfrm flipH="1">
            <a:off x="848197" y="1126005"/>
            <a:ext cx="2811000" cy="124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lists">
  <p:cSld name="CUSTOM_14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/>
          <p:nvPr>
            <p:ph idx="1" type="subTitle"/>
          </p:nvPr>
        </p:nvSpPr>
        <p:spPr>
          <a:xfrm flipH="1">
            <a:off x="5909769" y="1418008"/>
            <a:ext cx="21411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/>
        </p:txBody>
      </p:sp>
      <p:sp>
        <p:nvSpPr>
          <p:cNvPr id="160" name="Google Shape;160;p33"/>
          <p:cNvSpPr txBox="1"/>
          <p:nvPr>
            <p:ph idx="2" type="subTitle"/>
          </p:nvPr>
        </p:nvSpPr>
        <p:spPr>
          <a:xfrm flipH="1">
            <a:off x="5909135" y="2933328"/>
            <a:ext cx="21411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/>
        </p:txBody>
      </p:sp>
      <p:sp>
        <p:nvSpPr>
          <p:cNvPr id="161" name="Google Shape;161;p33"/>
          <p:cNvSpPr txBox="1"/>
          <p:nvPr>
            <p:ph type="ctrTitle"/>
          </p:nvPr>
        </p:nvSpPr>
        <p:spPr>
          <a:xfrm flipH="1">
            <a:off x="3527510" y="1647275"/>
            <a:ext cx="14085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62" name="Google Shape;162;p33"/>
          <p:cNvSpPr txBox="1"/>
          <p:nvPr>
            <p:ph idx="3" type="ctrTitle"/>
          </p:nvPr>
        </p:nvSpPr>
        <p:spPr>
          <a:xfrm flipH="1">
            <a:off x="3527905" y="3296749"/>
            <a:ext cx="14085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63" name="Google Shape;163;p33"/>
          <p:cNvSpPr txBox="1"/>
          <p:nvPr>
            <p:ph idx="4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type="ctrTitle"/>
          </p:nvPr>
        </p:nvSpPr>
        <p:spPr>
          <a:xfrm flipH="1">
            <a:off x="4116400" y="3075450"/>
            <a:ext cx="3961800" cy="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>
                <a:latin typeface="Antic"/>
                <a:ea typeface="Antic"/>
                <a:cs typeface="Antic"/>
                <a:sym typeface="Antic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66" name="Google Shape;166;p34"/>
          <p:cNvSpPr txBox="1"/>
          <p:nvPr>
            <p:ph idx="1" type="subTitle"/>
          </p:nvPr>
        </p:nvSpPr>
        <p:spPr>
          <a:xfrm flipH="1">
            <a:off x="2566600" y="1634900"/>
            <a:ext cx="5511600" cy="13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1">
  <p:cSld name="CUSTOM_10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/>
          <p:nvPr>
            <p:ph type="ctrTitle"/>
          </p:nvPr>
        </p:nvSpPr>
        <p:spPr>
          <a:xfrm flipH="1">
            <a:off x="1081475" y="384921"/>
            <a:ext cx="2181600" cy="13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9" name="Google Shape;169;p35"/>
          <p:cNvSpPr txBox="1"/>
          <p:nvPr>
            <p:ph idx="1" type="subTitle"/>
          </p:nvPr>
        </p:nvSpPr>
        <p:spPr>
          <a:xfrm flipH="1">
            <a:off x="1081725" y="1556639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2">
  <p:cSld name="CUSTOM_10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6"/>
          <p:cNvSpPr txBox="1"/>
          <p:nvPr>
            <p:ph type="ctrTitle"/>
          </p:nvPr>
        </p:nvSpPr>
        <p:spPr>
          <a:xfrm flipH="1">
            <a:off x="5373025" y="384921"/>
            <a:ext cx="2181600" cy="13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2" name="Google Shape;172;p36"/>
          <p:cNvSpPr txBox="1"/>
          <p:nvPr>
            <p:ph idx="1" type="subTitle"/>
          </p:nvPr>
        </p:nvSpPr>
        <p:spPr>
          <a:xfrm flipH="1">
            <a:off x="5757625" y="1549818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13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>
            <p:ph idx="1" type="body"/>
          </p:nvPr>
        </p:nvSpPr>
        <p:spPr>
          <a:xfrm>
            <a:off x="2069575" y="1357150"/>
            <a:ext cx="514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75" name="Google Shape;175;p37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5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/>
          <p:nvPr>
            <p:ph type="title"/>
          </p:nvPr>
        </p:nvSpPr>
        <p:spPr>
          <a:xfrm>
            <a:off x="311700" y="38209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  <p:sp>
        <p:nvSpPr>
          <p:cNvPr id="178" name="Google Shape;178;p38"/>
          <p:cNvSpPr txBox="1"/>
          <p:nvPr>
            <p:ph idx="1" type="body"/>
          </p:nvPr>
        </p:nvSpPr>
        <p:spPr>
          <a:xfrm>
            <a:off x="1241325" y="1585700"/>
            <a:ext cx="3504900" cy="32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TITLE_AND_DESCRIPTION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9"/>
          <p:cNvSpPr txBox="1"/>
          <p:nvPr>
            <p:ph type="title"/>
          </p:nvPr>
        </p:nvSpPr>
        <p:spPr>
          <a:xfrm rot="-338">
            <a:off x="1307875" y="152553"/>
            <a:ext cx="3048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81" name="Google Shape;181;p39"/>
          <p:cNvSpPr txBox="1"/>
          <p:nvPr>
            <p:ph idx="1" type="subTitle"/>
          </p:nvPr>
        </p:nvSpPr>
        <p:spPr>
          <a:xfrm>
            <a:off x="1144525" y="178741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2" name="Google Shape;182;p39"/>
          <p:cNvSpPr txBox="1"/>
          <p:nvPr/>
        </p:nvSpPr>
        <p:spPr>
          <a:xfrm>
            <a:off x="815050" y="3422075"/>
            <a:ext cx="39546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, including icons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, and infographics &amp; images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3"/>
          <p:cNvSpPr txBox="1"/>
          <p:nvPr>
            <p:ph type="ctrTitle"/>
          </p:nvPr>
        </p:nvSpPr>
        <p:spPr>
          <a:xfrm rot="731">
            <a:off x="2466196" y="335988"/>
            <a:ext cx="4234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0" name="Google Shape;190;p43"/>
          <p:cNvSpPr txBox="1"/>
          <p:nvPr>
            <p:ph idx="1" type="subTitle"/>
          </p:nvPr>
        </p:nvSpPr>
        <p:spPr>
          <a:xfrm rot="986">
            <a:off x="3537346" y="2306108"/>
            <a:ext cx="2091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4"/>
          <p:cNvSpPr txBox="1"/>
          <p:nvPr>
            <p:ph type="title"/>
          </p:nvPr>
        </p:nvSpPr>
        <p:spPr>
          <a:xfrm>
            <a:off x="1029700" y="1383600"/>
            <a:ext cx="3615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3" name="Google Shape;193;p44"/>
          <p:cNvSpPr txBox="1"/>
          <p:nvPr>
            <p:ph idx="1" type="subTitle"/>
          </p:nvPr>
        </p:nvSpPr>
        <p:spPr>
          <a:xfrm flipH="1">
            <a:off x="943625" y="2573300"/>
            <a:ext cx="4111200" cy="15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5"/>
          <p:cNvSpPr txBox="1"/>
          <p:nvPr>
            <p:ph idx="1" type="body"/>
          </p:nvPr>
        </p:nvSpPr>
        <p:spPr>
          <a:xfrm>
            <a:off x="1945837" y="2016488"/>
            <a:ext cx="5345100" cy="27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aleway SemiBold"/>
              <a:buChar char="●"/>
              <a:defRPr sz="14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96" name="Google Shape;196;p45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6"/>
          <p:cNvSpPr txBox="1"/>
          <p:nvPr>
            <p:ph type="ctrTitle"/>
          </p:nvPr>
        </p:nvSpPr>
        <p:spPr>
          <a:xfrm flipH="1">
            <a:off x="6479438" y="1548719"/>
            <a:ext cx="15606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9" name="Google Shape;199;p46"/>
          <p:cNvSpPr txBox="1"/>
          <p:nvPr>
            <p:ph idx="1" type="subTitle"/>
          </p:nvPr>
        </p:nvSpPr>
        <p:spPr>
          <a:xfrm flipH="1">
            <a:off x="6479464" y="1840525"/>
            <a:ext cx="1927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00" name="Google Shape;200;p46"/>
          <p:cNvSpPr txBox="1"/>
          <p:nvPr>
            <p:ph idx="2" type="ctrTitle"/>
          </p:nvPr>
        </p:nvSpPr>
        <p:spPr>
          <a:xfrm flipH="1">
            <a:off x="1169597" y="2565464"/>
            <a:ext cx="1817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1" name="Google Shape;201;p46"/>
          <p:cNvSpPr txBox="1"/>
          <p:nvPr>
            <p:ph idx="3" type="subTitle"/>
          </p:nvPr>
        </p:nvSpPr>
        <p:spPr>
          <a:xfrm flipH="1">
            <a:off x="1060096" y="2870918"/>
            <a:ext cx="1927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02" name="Google Shape;202;p46"/>
          <p:cNvSpPr txBox="1"/>
          <p:nvPr>
            <p:ph idx="4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7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8"/>
          <p:cNvSpPr txBox="1"/>
          <p:nvPr>
            <p:ph type="title"/>
          </p:nvPr>
        </p:nvSpPr>
        <p:spPr>
          <a:xfrm>
            <a:off x="1029700" y="1383600"/>
            <a:ext cx="3615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7" name="Google Shape;207;p48"/>
          <p:cNvSpPr txBox="1"/>
          <p:nvPr>
            <p:ph idx="1" type="subTitle"/>
          </p:nvPr>
        </p:nvSpPr>
        <p:spPr>
          <a:xfrm flipH="1">
            <a:off x="943625" y="2573300"/>
            <a:ext cx="4111200" cy="15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9"/>
          <p:cNvSpPr txBox="1"/>
          <p:nvPr>
            <p:ph type="title"/>
          </p:nvPr>
        </p:nvSpPr>
        <p:spPr>
          <a:xfrm>
            <a:off x="4032432" y="540000"/>
            <a:ext cx="4162500" cy="19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0"/>
          <p:cNvSpPr txBox="1"/>
          <p:nvPr>
            <p:ph type="title"/>
          </p:nvPr>
        </p:nvSpPr>
        <p:spPr>
          <a:xfrm rot="-338">
            <a:off x="1307875" y="152553"/>
            <a:ext cx="3048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2" name="Google Shape;212;p50"/>
          <p:cNvSpPr txBox="1"/>
          <p:nvPr>
            <p:ph idx="1" type="subTitle"/>
          </p:nvPr>
        </p:nvSpPr>
        <p:spPr>
          <a:xfrm>
            <a:off x="1144525" y="178741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1"/>
          <p:cNvSpPr txBox="1"/>
          <p:nvPr>
            <p:ph type="ctrTitle"/>
          </p:nvPr>
        </p:nvSpPr>
        <p:spPr>
          <a:xfrm flipH="1">
            <a:off x="719975" y="1717350"/>
            <a:ext cx="3277500" cy="132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5" name="Google Shape;215;p51"/>
          <p:cNvSpPr txBox="1"/>
          <p:nvPr>
            <p:ph idx="1" type="subTitle"/>
          </p:nvPr>
        </p:nvSpPr>
        <p:spPr>
          <a:xfrm flipH="1">
            <a:off x="720000" y="3214884"/>
            <a:ext cx="31614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CUSTOM_12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2"/>
          <p:cNvSpPr txBox="1"/>
          <p:nvPr>
            <p:ph type="title"/>
          </p:nvPr>
        </p:nvSpPr>
        <p:spPr>
          <a:xfrm>
            <a:off x="958208" y="3553400"/>
            <a:ext cx="3633600" cy="7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 txBox="1"/>
          <p:nvPr>
            <p:ph hasCustomPrompt="1" type="title"/>
          </p:nvPr>
        </p:nvSpPr>
        <p:spPr>
          <a:xfrm rot="121">
            <a:off x="308463" y="1725750"/>
            <a:ext cx="85206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0" name="Google Shape;220;p53"/>
          <p:cNvSpPr txBox="1"/>
          <p:nvPr>
            <p:ph idx="1" type="subTitle"/>
          </p:nvPr>
        </p:nvSpPr>
        <p:spPr>
          <a:xfrm flipH="1">
            <a:off x="3227247" y="3323879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4"/>
          <p:cNvSpPr txBox="1"/>
          <p:nvPr>
            <p:ph type="ctrTitle"/>
          </p:nvPr>
        </p:nvSpPr>
        <p:spPr>
          <a:xfrm flipH="1">
            <a:off x="840480" y="1541350"/>
            <a:ext cx="2781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3" name="Google Shape;223;p54"/>
          <p:cNvSpPr txBox="1"/>
          <p:nvPr>
            <p:ph idx="1" type="subTitle"/>
          </p:nvPr>
        </p:nvSpPr>
        <p:spPr>
          <a:xfrm flipH="1">
            <a:off x="840388" y="217196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4" name="Google Shape;224;p54"/>
          <p:cNvSpPr txBox="1"/>
          <p:nvPr>
            <p:ph idx="2" type="ctrTitle"/>
          </p:nvPr>
        </p:nvSpPr>
        <p:spPr>
          <a:xfrm flipH="1">
            <a:off x="6010950" y="1545629"/>
            <a:ext cx="2384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5" name="Google Shape;225;p54"/>
          <p:cNvSpPr txBox="1"/>
          <p:nvPr>
            <p:ph idx="3" type="subTitle"/>
          </p:nvPr>
        </p:nvSpPr>
        <p:spPr>
          <a:xfrm>
            <a:off x="5056813" y="217196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6" name="Google Shape;226;p54"/>
          <p:cNvSpPr txBox="1"/>
          <p:nvPr>
            <p:ph hasCustomPrompt="1" idx="4" type="title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7" name="Google Shape;227;p54"/>
          <p:cNvSpPr txBox="1"/>
          <p:nvPr>
            <p:ph idx="5" type="subTitle"/>
          </p:nvPr>
        </p:nvSpPr>
        <p:spPr>
          <a:xfrm flipH="1">
            <a:off x="840388" y="364107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8" name="Google Shape;228;p54"/>
          <p:cNvSpPr txBox="1"/>
          <p:nvPr>
            <p:ph idx="6" type="subTitle"/>
          </p:nvPr>
        </p:nvSpPr>
        <p:spPr>
          <a:xfrm>
            <a:off x="5056813" y="364107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9" name="Google Shape;229;p54"/>
          <p:cNvSpPr txBox="1"/>
          <p:nvPr>
            <p:ph idx="7" type="subTitle"/>
          </p:nvPr>
        </p:nvSpPr>
        <p:spPr>
          <a:xfrm flipH="1">
            <a:off x="840400" y="1887050"/>
            <a:ext cx="228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0" name="Google Shape;230;p54"/>
          <p:cNvSpPr txBox="1"/>
          <p:nvPr>
            <p:ph idx="8" type="subTitle"/>
          </p:nvPr>
        </p:nvSpPr>
        <p:spPr>
          <a:xfrm>
            <a:off x="5056825" y="1887050"/>
            <a:ext cx="2652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1" name="Google Shape;231;p54"/>
          <p:cNvSpPr txBox="1"/>
          <p:nvPr>
            <p:ph idx="9" type="subTitle"/>
          </p:nvPr>
        </p:nvSpPr>
        <p:spPr>
          <a:xfrm flipH="1">
            <a:off x="840388" y="3355920"/>
            <a:ext cx="228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2" name="Google Shape;232;p54"/>
          <p:cNvSpPr txBox="1"/>
          <p:nvPr>
            <p:ph idx="13" type="subTitle"/>
          </p:nvPr>
        </p:nvSpPr>
        <p:spPr>
          <a:xfrm>
            <a:off x="5056813" y="3355920"/>
            <a:ext cx="2652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3" name="Google Shape;233;p54"/>
          <p:cNvSpPr txBox="1"/>
          <p:nvPr>
            <p:ph hasCustomPrompt="1" idx="14" type="title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54"/>
          <p:cNvSpPr txBox="1"/>
          <p:nvPr>
            <p:ph hasCustomPrompt="1" idx="15" type="title"/>
          </p:nvPr>
        </p:nvSpPr>
        <p:spPr>
          <a:xfrm flipH="1">
            <a:off x="7357387" y="2011325"/>
            <a:ext cx="955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54"/>
          <p:cNvSpPr txBox="1"/>
          <p:nvPr>
            <p:ph hasCustomPrompt="1" idx="16" type="title"/>
          </p:nvPr>
        </p:nvSpPr>
        <p:spPr>
          <a:xfrm flipH="1">
            <a:off x="7357387" y="3475526"/>
            <a:ext cx="955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54"/>
          <p:cNvSpPr txBox="1"/>
          <p:nvPr>
            <p:ph idx="17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5"/>
          <p:cNvSpPr txBox="1"/>
          <p:nvPr>
            <p:ph type="ctrTitle"/>
          </p:nvPr>
        </p:nvSpPr>
        <p:spPr>
          <a:xfrm flipH="1">
            <a:off x="4939125" y="133795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39" name="Google Shape;239;p55"/>
          <p:cNvSpPr txBox="1"/>
          <p:nvPr>
            <p:ph idx="1" type="subTitle"/>
          </p:nvPr>
        </p:nvSpPr>
        <p:spPr>
          <a:xfrm flipH="1">
            <a:off x="4939075" y="1769150"/>
            <a:ext cx="2748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0" name="Google Shape;240;p55"/>
          <p:cNvSpPr txBox="1"/>
          <p:nvPr>
            <p:ph idx="2" type="ctrTitle"/>
          </p:nvPr>
        </p:nvSpPr>
        <p:spPr>
          <a:xfrm flipH="1">
            <a:off x="4955684" y="249021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41" name="Google Shape;241;p55"/>
          <p:cNvSpPr txBox="1"/>
          <p:nvPr>
            <p:ph idx="3" type="subTitle"/>
          </p:nvPr>
        </p:nvSpPr>
        <p:spPr>
          <a:xfrm flipH="1">
            <a:off x="4955428" y="2921414"/>
            <a:ext cx="2716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2" name="Google Shape;242;p55"/>
          <p:cNvSpPr txBox="1"/>
          <p:nvPr>
            <p:ph idx="4" type="ctrTitle"/>
          </p:nvPr>
        </p:nvSpPr>
        <p:spPr>
          <a:xfrm flipH="1">
            <a:off x="4939125" y="339290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43" name="Google Shape;243;p55"/>
          <p:cNvSpPr txBox="1"/>
          <p:nvPr>
            <p:ph idx="5" type="subTitle"/>
          </p:nvPr>
        </p:nvSpPr>
        <p:spPr>
          <a:xfrm flipH="1">
            <a:off x="4939075" y="3824100"/>
            <a:ext cx="2748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4" name="Google Shape;244;p55"/>
          <p:cNvSpPr txBox="1"/>
          <p:nvPr>
            <p:ph idx="6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_1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6"/>
          <p:cNvSpPr txBox="1"/>
          <p:nvPr>
            <p:ph idx="1" type="subTitle"/>
          </p:nvPr>
        </p:nvSpPr>
        <p:spPr>
          <a:xfrm flipH="1">
            <a:off x="6335249" y="3094399"/>
            <a:ext cx="1872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7" name="Google Shape;247;p56"/>
          <p:cNvSpPr txBox="1"/>
          <p:nvPr>
            <p:ph idx="2" type="subTitle"/>
          </p:nvPr>
        </p:nvSpPr>
        <p:spPr>
          <a:xfrm flipH="1">
            <a:off x="3769910" y="3094399"/>
            <a:ext cx="1689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8" name="Google Shape;248;p56"/>
          <p:cNvSpPr txBox="1"/>
          <p:nvPr>
            <p:ph idx="3" type="subTitle"/>
          </p:nvPr>
        </p:nvSpPr>
        <p:spPr>
          <a:xfrm flipH="1">
            <a:off x="1262525" y="3094399"/>
            <a:ext cx="1689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9" name="Google Shape;249;p56"/>
          <p:cNvSpPr txBox="1"/>
          <p:nvPr>
            <p:ph idx="4" type="subTitle"/>
          </p:nvPr>
        </p:nvSpPr>
        <p:spPr>
          <a:xfrm flipH="1">
            <a:off x="6234749" y="2326069"/>
            <a:ext cx="2073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250" name="Google Shape;250;p56"/>
          <p:cNvSpPr txBox="1"/>
          <p:nvPr>
            <p:ph idx="5" type="subTitle"/>
          </p:nvPr>
        </p:nvSpPr>
        <p:spPr>
          <a:xfrm flipH="1">
            <a:off x="3577610" y="2326069"/>
            <a:ext cx="2073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251" name="Google Shape;251;p56"/>
          <p:cNvSpPr txBox="1"/>
          <p:nvPr>
            <p:ph idx="6" type="subTitle"/>
          </p:nvPr>
        </p:nvSpPr>
        <p:spPr>
          <a:xfrm flipH="1">
            <a:off x="1262525" y="2326069"/>
            <a:ext cx="16818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252" name="Google Shape;252;p56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2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/>
          <p:nvPr>
            <p:ph type="ctrTitle"/>
          </p:nvPr>
        </p:nvSpPr>
        <p:spPr>
          <a:xfrm flipH="1">
            <a:off x="3544725" y="152015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5" name="Google Shape;255;p57"/>
          <p:cNvSpPr txBox="1"/>
          <p:nvPr>
            <p:ph idx="1" type="subTitle"/>
          </p:nvPr>
        </p:nvSpPr>
        <p:spPr>
          <a:xfrm flipH="1">
            <a:off x="3293625" y="1937043"/>
            <a:ext cx="2062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6" name="Google Shape;256;p57"/>
          <p:cNvSpPr txBox="1"/>
          <p:nvPr>
            <p:ph idx="2" type="ctrTitle"/>
          </p:nvPr>
        </p:nvSpPr>
        <p:spPr>
          <a:xfrm flipH="1">
            <a:off x="3544725" y="298395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7" name="Google Shape;257;p57"/>
          <p:cNvSpPr txBox="1"/>
          <p:nvPr>
            <p:ph idx="3" type="subTitle"/>
          </p:nvPr>
        </p:nvSpPr>
        <p:spPr>
          <a:xfrm flipH="1">
            <a:off x="3315225" y="3405550"/>
            <a:ext cx="2019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8" name="Google Shape;258;p57"/>
          <p:cNvSpPr txBox="1"/>
          <p:nvPr>
            <p:ph idx="4" type="ctrTitle"/>
          </p:nvPr>
        </p:nvSpPr>
        <p:spPr>
          <a:xfrm flipH="1">
            <a:off x="1131350" y="152015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9" name="Google Shape;259;p57"/>
          <p:cNvSpPr txBox="1"/>
          <p:nvPr>
            <p:ph idx="5" type="subTitle"/>
          </p:nvPr>
        </p:nvSpPr>
        <p:spPr>
          <a:xfrm flipH="1">
            <a:off x="930050" y="1937043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0" name="Google Shape;260;p57"/>
          <p:cNvSpPr txBox="1"/>
          <p:nvPr>
            <p:ph idx="6" type="ctrTitle"/>
          </p:nvPr>
        </p:nvSpPr>
        <p:spPr>
          <a:xfrm flipH="1">
            <a:off x="1004000" y="2983950"/>
            <a:ext cx="181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61" name="Google Shape;261;p57"/>
          <p:cNvSpPr txBox="1"/>
          <p:nvPr>
            <p:ph idx="7" type="subTitle"/>
          </p:nvPr>
        </p:nvSpPr>
        <p:spPr>
          <a:xfrm flipH="1">
            <a:off x="901850" y="3405550"/>
            <a:ext cx="2019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2" name="Google Shape;262;p57"/>
          <p:cNvSpPr txBox="1"/>
          <p:nvPr>
            <p:ph idx="8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8"/>
          <p:cNvSpPr txBox="1"/>
          <p:nvPr>
            <p:ph type="ctrTitle"/>
          </p:nvPr>
        </p:nvSpPr>
        <p:spPr>
          <a:xfrm flipH="1">
            <a:off x="2050293" y="1313060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5" name="Google Shape;265;p58"/>
          <p:cNvSpPr txBox="1"/>
          <p:nvPr>
            <p:ph idx="1" type="subTitle"/>
          </p:nvPr>
        </p:nvSpPr>
        <p:spPr>
          <a:xfrm flipH="1">
            <a:off x="1904943" y="152696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6" name="Google Shape;266;p58"/>
          <p:cNvSpPr txBox="1"/>
          <p:nvPr>
            <p:ph idx="2" type="ctrTitle"/>
          </p:nvPr>
        </p:nvSpPr>
        <p:spPr>
          <a:xfrm flipH="1">
            <a:off x="2181993" y="25490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7" name="Google Shape;267;p58"/>
          <p:cNvSpPr txBox="1"/>
          <p:nvPr>
            <p:ph idx="3" type="subTitle"/>
          </p:nvPr>
        </p:nvSpPr>
        <p:spPr>
          <a:xfrm flipH="1">
            <a:off x="1904943" y="276235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8" name="Google Shape;268;p58"/>
          <p:cNvSpPr txBox="1"/>
          <p:nvPr>
            <p:ph idx="4" type="ctrTitle"/>
          </p:nvPr>
        </p:nvSpPr>
        <p:spPr>
          <a:xfrm flipH="1">
            <a:off x="5401407" y="131306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9" name="Google Shape;269;p58"/>
          <p:cNvSpPr txBox="1"/>
          <p:nvPr>
            <p:ph idx="5" type="subTitle"/>
          </p:nvPr>
        </p:nvSpPr>
        <p:spPr>
          <a:xfrm flipH="1">
            <a:off x="5124357" y="152696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0" name="Google Shape;270;p58"/>
          <p:cNvSpPr txBox="1"/>
          <p:nvPr>
            <p:ph idx="6" type="ctrTitle"/>
          </p:nvPr>
        </p:nvSpPr>
        <p:spPr>
          <a:xfrm flipH="1">
            <a:off x="2181993" y="373017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71" name="Google Shape;271;p58"/>
          <p:cNvSpPr txBox="1"/>
          <p:nvPr>
            <p:ph idx="7" type="subTitle"/>
          </p:nvPr>
        </p:nvSpPr>
        <p:spPr>
          <a:xfrm flipH="1">
            <a:off x="1904944" y="3991423"/>
            <a:ext cx="2114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2" name="Google Shape;272;p58"/>
          <p:cNvSpPr txBox="1"/>
          <p:nvPr>
            <p:ph idx="8" type="ctrTitle"/>
          </p:nvPr>
        </p:nvSpPr>
        <p:spPr>
          <a:xfrm flipH="1">
            <a:off x="5401407" y="25490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73" name="Google Shape;273;p58"/>
          <p:cNvSpPr txBox="1"/>
          <p:nvPr>
            <p:ph idx="9" type="subTitle"/>
          </p:nvPr>
        </p:nvSpPr>
        <p:spPr>
          <a:xfrm flipH="1">
            <a:off x="5124357" y="276235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4" name="Google Shape;274;p58"/>
          <p:cNvSpPr txBox="1"/>
          <p:nvPr>
            <p:ph idx="13" type="ctrTitle"/>
          </p:nvPr>
        </p:nvSpPr>
        <p:spPr>
          <a:xfrm flipH="1">
            <a:off x="5269707" y="3730185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75" name="Google Shape;275;p58"/>
          <p:cNvSpPr txBox="1"/>
          <p:nvPr>
            <p:ph idx="14" type="subTitle"/>
          </p:nvPr>
        </p:nvSpPr>
        <p:spPr>
          <a:xfrm flipH="1">
            <a:off x="5124350" y="3991423"/>
            <a:ext cx="2114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6" name="Google Shape;276;p58"/>
          <p:cNvSpPr txBox="1"/>
          <p:nvPr>
            <p:ph idx="15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4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9"/>
          <p:cNvSpPr txBox="1"/>
          <p:nvPr>
            <p:ph hasCustomPrompt="1" type="title"/>
          </p:nvPr>
        </p:nvSpPr>
        <p:spPr>
          <a:xfrm>
            <a:off x="787425" y="2605811"/>
            <a:ext cx="3816000" cy="9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79" name="Google Shape;279;p59"/>
          <p:cNvSpPr txBox="1"/>
          <p:nvPr>
            <p:ph idx="1" type="subTitle"/>
          </p:nvPr>
        </p:nvSpPr>
        <p:spPr>
          <a:xfrm flipH="1">
            <a:off x="785575" y="3520740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80" name="Google Shape;280;p59"/>
          <p:cNvSpPr txBox="1"/>
          <p:nvPr>
            <p:ph hasCustomPrompt="1" idx="2" type="title"/>
          </p:nvPr>
        </p:nvSpPr>
        <p:spPr>
          <a:xfrm>
            <a:off x="5125675" y="2910676"/>
            <a:ext cx="3234600" cy="8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81" name="Google Shape;281;p59"/>
          <p:cNvSpPr txBox="1"/>
          <p:nvPr>
            <p:ph idx="3" type="subTitle"/>
          </p:nvPr>
        </p:nvSpPr>
        <p:spPr>
          <a:xfrm flipH="1">
            <a:off x="6009725" y="3520740"/>
            <a:ext cx="23487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82" name="Google Shape;282;p59"/>
          <p:cNvSpPr txBox="1"/>
          <p:nvPr>
            <p:ph hasCustomPrompt="1" idx="4" type="title"/>
          </p:nvPr>
        </p:nvSpPr>
        <p:spPr>
          <a:xfrm>
            <a:off x="2954700" y="653233"/>
            <a:ext cx="3234600" cy="9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83" name="Google Shape;283;p59"/>
          <p:cNvSpPr txBox="1"/>
          <p:nvPr>
            <p:ph idx="5" type="subTitle"/>
          </p:nvPr>
        </p:nvSpPr>
        <p:spPr>
          <a:xfrm flipH="1">
            <a:off x="3264525" y="1408500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1">
  <p:cSld name="CUSTOM_5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0"/>
          <p:cNvSpPr txBox="1"/>
          <p:nvPr>
            <p:ph type="ctrTitle"/>
          </p:nvPr>
        </p:nvSpPr>
        <p:spPr>
          <a:xfrm>
            <a:off x="5297276" y="1749618"/>
            <a:ext cx="3244500" cy="87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86" name="Google Shape;286;p60"/>
          <p:cNvSpPr txBox="1"/>
          <p:nvPr>
            <p:ph idx="1" type="subTitle"/>
          </p:nvPr>
        </p:nvSpPr>
        <p:spPr>
          <a:xfrm>
            <a:off x="5639576" y="3084858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87" name="Google Shape;287;p60"/>
          <p:cNvSpPr txBox="1"/>
          <p:nvPr>
            <p:ph hasCustomPrompt="1" idx="2" type="title"/>
          </p:nvPr>
        </p:nvSpPr>
        <p:spPr>
          <a:xfrm>
            <a:off x="6136676" y="1456192"/>
            <a:ext cx="15657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2">
  <p:cSld name="CUSTOM_6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1"/>
          <p:cNvSpPr txBox="1"/>
          <p:nvPr>
            <p:ph type="ctrTitle"/>
          </p:nvPr>
        </p:nvSpPr>
        <p:spPr>
          <a:xfrm flipH="1">
            <a:off x="1018297" y="2164092"/>
            <a:ext cx="24708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90" name="Google Shape;290;p61"/>
          <p:cNvSpPr txBox="1"/>
          <p:nvPr>
            <p:ph idx="1" type="subTitle"/>
          </p:nvPr>
        </p:nvSpPr>
        <p:spPr>
          <a:xfrm flipH="1">
            <a:off x="973747" y="3080096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1" name="Google Shape;291;p61"/>
          <p:cNvSpPr txBox="1"/>
          <p:nvPr>
            <p:ph hasCustomPrompt="1" idx="2" type="title"/>
          </p:nvPr>
        </p:nvSpPr>
        <p:spPr>
          <a:xfrm flipH="1">
            <a:off x="848197" y="1126005"/>
            <a:ext cx="2811000" cy="124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lists">
  <p:cSld name="CUSTOM_14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2"/>
          <p:cNvSpPr txBox="1"/>
          <p:nvPr>
            <p:ph idx="1" type="subTitle"/>
          </p:nvPr>
        </p:nvSpPr>
        <p:spPr>
          <a:xfrm flipH="1">
            <a:off x="5909769" y="1418008"/>
            <a:ext cx="21411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/>
        </p:txBody>
      </p:sp>
      <p:sp>
        <p:nvSpPr>
          <p:cNvPr id="294" name="Google Shape;294;p62"/>
          <p:cNvSpPr txBox="1"/>
          <p:nvPr>
            <p:ph idx="2" type="subTitle"/>
          </p:nvPr>
        </p:nvSpPr>
        <p:spPr>
          <a:xfrm flipH="1">
            <a:off x="5909135" y="2933328"/>
            <a:ext cx="21411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/>
        </p:txBody>
      </p:sp>
      <p:sp>
        <p:nvSpPr>
          <p:cNvPr id="295" name="Google Shape;295;p62"/>
          <p:cNvSpPr txBox="1"/>
          <p:nvPr>
            <p:ph type="ctrTitle"/>
          </p:nvPr>
        </p:nvSpPr>
        <p:spPr>
          <a:xfrm flipH="1">
            <a:off x="3527510" y="1647275"/>
            <a:ext cx="14085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6" name="Google Shape;296;p62"/>
          <p:cNvSpPr txBox="1"/>
          <p:nvPr>
            <p:ph idx="3" type="ctrTitle"/>
          </p:nvPr>
        </p:nvSpPr>
        <p:spPr>
          <a:xfrm flipH="1">
            <a:off x="3527905" y="3296749"/>
            <a:ext cx="14085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7" name="Google Shape;297;p62"/>
          <p:cNvSpPr txBox="1"/>
          <p:nvPr>
            <p:ph idx="4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3"/>
          <p:cNvSpPr txBox="1"/>
          <p:nvPr>
            <p:ph type="ctrTitle"/>
          </p:nvPr>
        </p:nvSpPr>
        <p:spPr>
          <a:xfrm flipH="1">
            <a:off x="4116400" y="3075450"/>
            <a:ext cx="3961800" cy="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>
                <a:latin typeface="Antic"/>
                <a:ea typeface="Antic"/>
                <a:cs typeface="Antic"/>
                <a:sym typeface="Antic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300" name="Google Shape;300;p63"/>
          <p:cNvSpPr txBox="1"/>
          <p:nvPr>
            <p:ph idx="1" type="subTitle"/>
          </p:nvPr>
        </p:nvSpPr>
        <p:spPr>
          <a:xfrm flipH="1">
            <a:off x="2566600" y="1634900"/>
            <a:ext cx="5511600" cy="13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1">
  <p:cSld name="CUSTOM_10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4"/>
          <p:cNvSpPr txBox="1"/>
          <p:nvPr>
            <p:ph type="ctrTitle"/>
          </p:nvPr>
        </p:nvSpPr>
        <p:spPr>
          <a:xfrm flipH="1">
            <a:off x="1081475" y="384921"/>
            <a:ext cx="2181600" cy="13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3" name="Google Shape;303;p64"/>
          <p:cNvSpPr txBox="1"/>
          <p:nvPr>
            <p:ph idx="1" type="subTitle"/>
          </p:nvPr>
        </p:nvSpPr>
        <p:spPr>
          <a:xfrm flipH="1">
            <a:off x="1081725" y="1556639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2">
  <p:cSld name="CUSTOM_10_1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5"/>
          <p:cNvSpPr txBox="1"/>
          <p:nvPr>
            <p:ph type="ctrTitle"/>
          </p:nvPr>
        </p:nvSpPr>
        <p:spPr>
          <a:xfrm flipH="1">
            <a:off x="5373025" y="384921"/>
            <a:ext cx="2181600" cy="13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6" name="Google Shape;306;p65"/>
          <p:cNvSpPr txBox="1"/>
          <p:nvPr>
            <p:ph idx="1" type="subTitle"/>
          </p:nvPr>
        </p:nvSpPr>
        <p:spPr>
          <a:xfrm flipH="1">
            <a:off x="5757625" y="1549818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13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6"/>
          <p:cNvSpPr txBox="1"/>
          <p:nvPr>
            <p:ph idx="1" type="body"/>
          </p:nvPr>
        </p:nvSpPr>
        <p:spPr>
          <a:xfrm>
            <a:off x="2069575" y="1357150"/>
            <a:ext cx="514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309" name="Google Shape;309;p66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5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7"/>
          <p:cNvSpPr txBox="1"/>
          <p:nvPr>
            <p:ph type="title"/>
          </p:nvPr>
        </p:nvSpPr>
        <p:spPr>
          <a:xfrm>
            <a:off x="311700" y="38209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  <p:sp>
        <p:nvSpPr>
          <p:cNvPr id="312" name="Google Shape;312;p67"/>
          <p:cNvSpPr txBox="1"/>
          <p:nvPr>
            <p:ph idx="1" type="body"/>
          </p:nvPr>
        </p:nvSpPr>
        <p:spPr>
          <a:xfrm>
            <a:off x="1241325" y="1585700"/>
            <a:ext cx="3504900" cy="32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TITLE_AND_DESCRIPTION_1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8"/>
          <p:cNvSpPr txBox="1"/>
          <p:nvPr>
            <p:ph type="title"/>
          </p:nvPr>
        </p:nvSpPr>
        <p:spPr>
          <a:xfrm rot="-338">
            <a:off x="1307875" y="152553"/>
            <a:ext cx="3048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5" name="Google Shape;315;p68"/>
          <p:cNvSpPr txBox="1"/>
          <p:nvPr>
            <p:ph idx="1" type="subTitle"/>
          </p:nvPr>
        </p:nvSpPr>
        <p:spPr>
          <a:xfrm>
            <a:off x="1144525" y="178741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16" name="Google Shape;316;p68"/>
          <p:cNvSpPr txBox="1"/>
          <p:nvPr/>
        </p:nvSpPr>
        <p:spPr>
          <a:xfrm>
            <a:off x="815050" y="3422075"/>
            <a:ext cx="39546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, including icons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, and infographics &amp; images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2"/>
          <p:cNvSpPr txBox="1"/>
          <p:nvPr>
            <p:ph type="ctrTitle"/>
          </p:nvPr>
        </p:nvSpPr>
        <p:spPr>
          <a:xfrm rot="731">
            <a:off x="2466196" y="335988"/>
            <a:ext cx="4234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4" name="Google Shape;324;p72"/>
          <p:cNvSpPr txBox="1"/>
          <p:nvPr>
            <p:ph idx="1" type="subTitle"/>
          </p:nvPr>
        </p:nvSpPr>
        <p:spPr>
          <a:xfrm rot="986">
            <a:off x="3537346" y="2306108"/>
            <a:ext cx="2091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3"/>
          <p:cNvSpPr txBox="1"/>
          <p:nvPr>
            <p:ph type="title"/>
          </p:nvPr>
        </p:nvSpPr>
        <p:spPr>
          <a:xfrm>
            <a:off x="1029700" y="1383600"/>
            <a:ext cx="3615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7" name="Google Shape;327;p73"/>
          <p:cNvSpPr txBox="1"/>
          <p:nvPr>
            <p:ph idx="1" type="subTitle"/>
          </p:nvPr>
        </p:nvSpPr>
        <p:spPr>
          <a:xfrm flipH="1">
            <a:off x="943625" y="2573300"/>
            <a:ext cx="4111200" cy="15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4"/>
          <p:cNvSpPr txBox="1"/>
          <p:nvPr>
            <p:ph idx="1" type="body"/>
          </p:nvPr>
        </p:nvSpPr>
        <p:spPr>
          <a:xfrm>
            <a:off x="1945837" y="2016488"/>
            <a:ext cx="5345100" cy="27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aleway SemiBold"/>
              <a:buChar char="●"/>
              <a:defRPr sz="14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330" name="Google Shape;330;p74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5"/>
          <p:cNvSpPr txBox="1"/>
          <p:nvPr>
            <p:ph type="ctrTitle"/>
          </p:nvPr>
        </p:nvSpPr>
        <p:spPr>
          <a:xfrm flipH="1">
            <a:off x="6479438" y="1548719"/>
            <a:ext cx="15606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3" name="Google Shape;333;p75"/>
          <p:cNvSpPr txBox="1"/>
          <p:nvPr>
            <p:ph idx="1" type="subTitle"/>
          </p:nvPr>
        </p:nvSpPr>
        <p:spPr>
          <a:xfrm flipH="1">
            <a:off x="6479464" y="1840525"/>
            <a:ext cx="1927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34" name="Google Shape;334;p75"/>
          <p:cNvSpPr txBox="1"/>
          <p:nvPr>
            <p:ph idx="2" type="ctrTitle"/>
          </p:nvPr>
        </p:nvSpPr>
        <p:spPr>
          <a:xfrm flipH="1">
            <a:off x="1169597" y="2565464"/>
            <a:ext cx="1817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5" name="Google Shape;335;p75"/>
          <p:cNvSpPr txBox="1"/>
          <p:nvPr>
            <p:ph idx="3" type="subTitle"/>
          </p:nvPr>
        </p:nvSpPr>
        <p:spPr>
          <a:xfrm flipH="1">
            <a:off x="1060096" y="2870918"/>
            <a:ext cx="1927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36" name="Google Shape;336;p75"/>
          <p:cNvSpPr txBox="1"/>
          <p:nvPr>
            <p:ph idx="4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6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7"/>
          <p:cNvSpPr txBox="1"/>
          <p:nvPr>
            <p:ph type="title"/>
          </p:nvPr>
        </p:nvSpPr>
        <p:spPr>
          <a:xfrm>
            <a:off x="1029700" y="1383600"/>
            <a:ext cx="3615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41" name="Google Shape;341;p77"/>
          <p:cNvSpPr txBox="1"/>
          <p:nvPr>
            <p:ph idx="1" type="subTitle"/>
          </p:nvPr>
        </p:nvSpPr>
        <p:spPr>
          <a:xfrm flipH="1">
            <a:off x="943625" y="2573300"/>
            <a:ext cx="4111200" cy="15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8"/>
          <p:cNvSpPr txBox="1"/>
          <p:nvPr>
            <p:ph type="title"/>
          </p:nvPr>
        </p:nvSpPr>
        <p:spPr>
          <a:xfrm>
            <a:off x="4032432" y="540000"/>
            <a:ext cx="4162500" cy="19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9"/>
          <p:cNvSpPr txBox="1"/>
          <p:nvPr>
            <p:ph type="title"/>
          </p:nvPr>
        </p:nvSpPr>
        <p:spPr>
          <a:xfrm rot="-338">
            <a:off x="1307875" y="152553"/>
            <a:ext cx="3048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6" name="Google Shape;346;p79"/>
          <p:cNvSpPr txBox="1"/>
          <p:nvPr>
            <p:ph idx="1" type="subTitle"/>
          </p:nvPr>
        </p:nvSpPr>
        <p:spPr>
          <a:xfrm>
            <a:off x="1144525" y="178741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80"/>
          <p:cNvSpPr txBox="1"/>
          <p:nvPr>
            <p:ph type="ctrTitle"/>
          </p:nvPr>
        </p:nvSpPr>
        <p:spPr>
          <a:xfrm flipH="1">
            <a:off x="719975" y="1717350"/>
            <a:ext cx="3277500" cy="132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49" name="Google Shape;349;p80"/>
          <p:cNvSpPr txBox="1"/>
          <p:nvPr>
            <p:ph idx="1" type="subTitle"/>
          </p:nvPr>
        </p:nvSpPr>
        <p:spPr>
          <a:xfrm flipH="1">
            <a:off x="720000" y="3214884"/>
            <a:ext cx="31614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CUSTOM_12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81"/>
          <p:cNvSpPr txBox="1"/>
          <p:nvPr>
            <p:ph type="title"/>
          </p:nvPr>
        </p:nvSpPr>
        <p:spPr>
          <a:xfrm>
            <a:off x="958208" y="3553400"/>
            <a:ext cx="3633600" cy="7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2"/>
          <p:cNvSpPr txBox="1"/>
          <p:nvPr>
            <p:ph hasCustomPrompt="1" type="title"/>
          </p:nvPr>
        </p:nvSpPr>
        <p:spPr>
          <a:xfrm rot="121">
            <a:off x="308463" y="1725750"/>
            <a:ext cx="85206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4" name="Google Shape;354;p82"/>
          <p:cNvSpPr txBox="1"/>
          <p:nvPr>
            <p:ph idx="1" type="subTitle"/>
          </p:nvPr>
        </p:nvSpPr>
        <p:spPr>
          <a:xfrm flipH="1">
            <a:off x="3227247" y="3323879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3"/>
          <p:cNvSpPr txBox="1"/>
          <p:nvPr>
            <p:ph type="ctrTitle"/>
          </p:nvPr>
        </p:nvSpPr>
        <p:spPr>
          <a:xfrm flipH="1">
            <a:off x="840480" y="1541350"/>
            <a:ext cx="2781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7" name="Google Shape;357;p83"/>
          <p:cNvSpPr txBox="1"/>
          <p:nvPr>
            <p:ph idx="1" type="subTitle"/>
          </p:nvPr>
        </p:nvSpPr>
        <p:spPr>
          <a:xfrm flipH="1">
            <a:off x="840388" y="217196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58" name="Google Shape;358;p83"/>
          <p:cNvSpPr txBox="1"/>
          <p:nvPr>
            <p:ph idx="2" type="ctrTitle"/>
          </p:nvPr>
        </p:nvSpPr>
        <p:spPr>
          <a:xfrm flipH="1">
            <a:off x="6010950" y="1545629"/>
            <a:ext cx="2384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9" name="Google Shape;359;p83"/>
          <p:cNvSpPr txBox="1"/>
          <p:nvPr>
            <p:ph idx="3" type="subTitle"/>
          </p:nvPr>
        </p:nvSpPr>
        <p:spPr>
          <a:xfrm>
            <a:off x="5056813" y="217196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0" name="Google Shape;360;p83"/>
          <p:cNvSpPr txBox="1"/>
          <p:nvPr>
            <p:ph hasCustomPrompt="1" idx="4" type="title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1" name="Google Shape;361;p83"/>
          <p:cNvSpPr txBox="1"/>
          <p:nvPr>
            <p:ph idx="5" type="subTitle"/>
          </p:nvPr>
        </p:nvSpPr>
        <p:spPr>
          <a:xfrm flipH="1">
            <a:off x="840388" y="364107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2" name="Google Shape;362;p83"/>
          <p:cNvSpPr txBox="1"/>
          <p:nvPr>
            <p:ph idx="6" type="subTitle"/>
          </p:nvPr>
        </p:nvSpPr>
        <p:spPr>
          <a:xfrm>
            <a:off x="5056813" y="3641070"/>
            <a:ext cx="2652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3" name="Google Shape;363;p83"/>
          <p:cNvSpPr txBox="1"/>
          <p:nvPr>
            <p:ph idx="7" type="subTitle"/>
          </p:nvPr>
        </p:nvSpPr>
        <p:spPr>
          <a:xfrm flipH="1">
            <a:off x="840400" y="1887050"/>
            <a:ext cx="228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4" name="Google Shape;364;p83"/>
          <p:cNvSpPr txBox="1"/>
          <p:nvPr>
            <p:ph idx="8" type="subTitle"/>
          </p:nvPr>
        </p:nvSpPr>
        <p:spPr>
          <a:xfrm>
            <a:off x="5056825" y="1887050"/>
            <a:ext cx="2652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5" name="Google Shape;365;p83"/>
          <p:cNvSpPr txBox="1"/>
          <p:nvPr>
            <p:ph idx="9" type="subTitle"/>
          </p:nvPr>
        </p:nvSpPr>
        <p:spPr>
          <a:xfrm flipH="1">
            <a:off x="840388" y="3355920"/>
            <a:ext cx="228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6" name="Google Shape;366;p83"/>
          <p:cNvSpPr txBox="1"/>
          <p:nvPr>
            <p:ph idx="13" type="subTitle"/>
          </p:nvPr>
        </p:nvSpPr>
        <p:spPr>
          <a:xfrm>
            <a:off x="5056813" y="3355920"/>
            <a:ext cx="2652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7" name="Google Shape;367;p83"/>
          <p:cNvSpPr txBox="1"/>
          <p:nvPr>
            <p:ph hasCustomPrompt="1" idx="14" type="title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8" name="Google Shape;368;p83"/>
          <p:cNvSpPr txBox="1"/>
          <p:nvPr>
            <p:ph hasCustomPrompt="1" idx="15" type="title"/>
          </p:nvPr>
        </p:nvSpPr>
        <p:spPr>
          <a:xfrm flipH="1">
            <a:off x="7357387" y="2011325"/>
            <a:ext cx="955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83"/>
          <p:cNvSpPr txBox="1"/>
          <p:nvPr>
            <p:ph hasCustomPrompt="1" idx="16" type="title"/>
          </p:nvPr>
        </p:nvSpPr>
        <p:spPr>
          <a:xfrm flipH="1">
            <a:off x="7357387" y="3475526"/>
            <a:ext cx="955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0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70" name="Google Shape;370;p83"/>
          <p:cNvSpPr txBox="1"/>
          <p:nvPr>
            <p:ph idx="17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4"/>
          <p:cNvSpPr txBox="1"/>
          <p:nvPr>
            <p:ph type="ctrTitle"/>
          </p:nvPr>
        </p:nvSpPr>
        <p:spPr>
          <a:xfrm flipH="1">
            <a:off x="4939125" y="133795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73" name="Google Shape;373;p84"/>
          <p:cNvSpPr txBox="1"/>
          <p:nvPr>
            <p:ph idx="1" type="subTitle"/>
          </p:nvPr>
        </p:nvSpPr>
        <p:spPr>
          <a:xfrm flipH="1">
            <a:off x="4939075" y="1769150"/>
            <a:ext cx="2748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74" name="Google Shape;374;p84"/>
          <p:cNvSpPr txBox="1"/>
          <p:nvPr>
            <p:ph idx="2" type="ctrTitle"/>
          </p:nvPr>
        </p:nvSpPr>
        <p:spPr>
          <a:xfrm flipH="1">
            <a:off x="4955684" y="249021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75" name="Google Shape;375;p84"/>
          <p:cNvSpPr txBox="1"/>
          <p:nvPr>
            <p:ph idx="3" type="subTitle"/>
          </p:nvPr>
        </p:nvSpPr>
        <p:spPr>
          <a:xfrm flipH="1">
            <a:off x="4955428" y="2921414"/>
            <a:ext cx="2716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76" name="Google Shape;376;p84"/>
          <p:cNvSpPr txBox="1"/>
          <p:nvPr>
            <p:ph idx="4" type="ctrTitle"/>
          </p:nvPr>
        </p:nvSpPr>
        <p:spPr>
          <a:xfrm flipH="1">
            <a:off x="4939125" y="3392902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77" name="Google Shape;377;p84"/>
          <p:cNvSpPr txBox="1"/>
          <p:nvPr>
            <p:ph idx="5" type="subTitle"/>
          </p:nvPr>
        </p:nvSpPr>
        <p:spPr>
          <a:xfrm flipH="1">
            <a:off x="4939075" y="3824100"/>
            <a:ext cx="2748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78" name="Google Shape;378;p84"/>
          <p:cNvSpPr txBox="1"/>
          <p:nvPr>
            <p:ph idx="6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_1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5"/>
          <p:cNvSpPr txBox="1"/>
          <p:nvPr>
            <p:ph idx="1" type="subTitle"/>
          </p:nvPr>
        </p:nvSpPr>
        <p:spPr>
          <a:xfrm flipH="1">
            <a:off x="6335249" y="3094399"/>
            <a:ext cx="1872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81" name="Google Shape;381;p85"/>
          <p:cNvSpPr txBox="1"/>
          <p:nvPr>
            <p:ph idx="2" type="subTitle"/>
          </p:nvPr>
        </p:nvSpPr>
        <p:spPr>
          <a:xfrm flipH="1">
            <a:off x="3769910" y="3094399"/>
            <a:ext cx="1689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82" name="Google Shape;382;p85"/>
          <p:cNvSpPr txBox="1"/>
          <p:nvPr>
            <p:ph idx="3" type="subTitle"/>
          </p:nvPr>
        </p:nvSpPr>
        <p:spPr>
          <a:xfrm flipH="1">
            <a:off x="1262525" y="3094399"/>
            <a:ext cx="1689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83" name="Google Shape;383;p85"/>
          <p:cNvSpPr txBox="1"/>
          <p:nvPr>
            <p:ph idx="4" type="subTitle"/>
          </p:nvPr>
        </p:nvSpPr>
        <p:spPr>
          <a:xfrm flipH="1">
            <a:off x="6234749" y="2326069"/>
            <a:ext cx="2073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384" name="Google Shape;384;p85"/>
          <p:cNvSpPr txBox="1"/>
          <p:nvPr>
            <p:ph idx="5" type="subTitle"/>
          </p:nvPr>
        </p:nvSpPr>
        <p:spPr>
          <a:xfrm flipH="1">
            <a:off x="3577610" y="2326069"/>
            <a:ext cx="2073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385" name="Google Shape;385;p85"/>
          <p:cNvSpPr txBox="1"/>
          <p:nvPr>
            <p:ph idx="6" type="subTitle"/>
          </p:nvPr>
        </p:nvSpPr>
        <p:spPr>
          <a:xfrm flipH="1">
            <a:off x="1262525" y="2326069"/>
            <a:ext cx="16818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2400"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Unkempt"/>
              <a:buNone/>
              <a:defRPr sz="3000"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386" name="Google Shape;386;p85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2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6"/>
          <p:cNvSpPr txBox="1"/>
          <p:nvPr>
            <p:ph type="ctrTitle"/>
          </p:nvPr>
        </p:nvSpPr>
        <p:spPr>
          <a:xfrm flipH="1">
            <a:off x="3544725" y="152015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89" name="Google Shape;389;p86"/>
          <p:cNvSpPr txBox="1"/>
          <p:nvPr>
            <p:ph idx="1" type="subTitle"/>
          </p:nvPr>
        </p:nvSpPr>
        <p:spPr>
          <a:xfrm flipH="1">
            <a:off x="3293625" y="1937043"/>
            <a:ext cx="2062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90" name="Google Shape;390;p86"/>
          <p:cNvSpPr txBox="1"/>
          <p:nvPr>
            <p:ph idx="2" type="ctrTitle"/>
          </p:nvPr>
        </p:nvSpPr>
        <p:spPr>
          <a:xfrm flipH="1">
            <a:off x="3544725" y="298395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91" name="Google Shape;391;p86"/>
          <p:cNvSpPr txBox="1"/>
          <p:nvPr>
            <p:ph idx="3" type="subTitle"/>
          </p:nvPr>
        </p:nvSpPr>
        <p:spPr>
          <a:xfrm flipH="1">
            <a:off x="3315225" y="3405550"/>
            <a:ext cx="2019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92" name="Google Shape;392;p86"/>
          <p:cNvSpPr txBox="1"/>
          <p:nvPr>
            <p:ph idx="4" type="ctrTitle"/>
          </p:nvPr>
        </p:nvSpPr>
        <p:spPr>
          <a:xfrm flipH="1">
            <a:off x="1131350" y="152015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93" name="Google Shape;393;p86"/>
          <p:cNvSpPr txBox="1"/>
          <p:nvPr>
            <p:ph idx="5" type="subTitle"/>
          </p:nvPr>
        </p:nvSpPr>
        <p:spPr>
          <a:xfrm flipH="1">
            <a:off x="930050" y="1937043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94" name="Google Shape;394;p86"/>
          <p:cNvSpPr txBox="1"/>
          <p:nvPr>
            <p:ph idx="6" type="ctrTitle"/>
          </p:nvPr>
        </p:nvSpPr>
        <p:spPr>
          <a:xfrm flipH="1">
            <a:off x="1004000" y="2983950"/>
            <a:ext cx="181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95" name="Google Shape;395;p86"/>
          <p:cNvSpPr txBox="1"/>
          <p:nvPr>
            <p:ph idx="7" type="subTitle"/>
          </p:nvPr>
        </p:nvSpPr>
        <p:spPr>
          <a:xfrm flipH="1">
            <a:off x="901850" y="3405550"/>
            <a:ext cx="2019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96" name="Google Shape;396;p86"/>
          <p:cNvSpPr txBox="1"/>
          <p:nvPr>
            <p:ph idx="8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87"/>
          <p:cNvSpPr txBox="1"/>
          <p:nvPr>
            <p:ph type="ctrTitle"/>
          </p:nvPr>
        </p:nvSpPr>
        <p:spPr>
          <a:xfrm flipH="1">
            <a:off x="2050293" y="1313060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9" name="Google Shape;399;p87"/>
          <p:cNvSpPr txBox="1"/>
          <p:nvPr>
            <p:ph idx="1" type="subTitle"/>
          </p:nvPr>
        </p:nvSpPr>
        <p:spPr>
          <a:xfrm flipH="1">
            <a:off x="1904943" y="152696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00" name="Google Shape;400;p87"/>
          <p:cNvSpPr txBox="1"/>
          <p:nvPr>
            <p:ph idx="2" type="ctrTitle"/>
          </p:nvPr>
        </p:nvSpPr>
        <p:spPr>
          <a:xfrm flipH="1">
            <a:off x="2181993" y="25490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1" name="Google Shape;401;p87"/>
          <p:cNvSpPr txBox="1"/>
          <p:nvPr>
            <p:ph idx="3" type="subTitle"/>
          </p:nvPr>
        </p:nvSpPr>
        <p:spPr>
          <a:xfrm flipH="1">
            <a:off x="1904943" y="276235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02" name="Google Shape;402;p87"/>
          <p:cNvSpPr txBox="1"/>
          <p:nvPr>
            <p:ph idx="4" type="ctrTitle"/>
          </p:nvPr>
        </p:nvSpPr>
        <p:spPr>
          <a:xfrm flipH="1">
            <a:off x="5401407" y="131306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3" name="Google Shape;403;p87"/>
          <p:cNvSpPr txBox="1"/>
          <p:nvPr>
            <p:ph idx="5" type="subTitle"/>
          </p:nvPr>
        </p:nvSpPr>
        <p:spPr>
          <a:xfrm flipH="1">
            <a:off x="5124357" y="152696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04" name="Google Shape;404;p87"/>
          <p:cNvSpPr txBox="1"/>
          <p:nvPr>
            <p:ph idx="6" type="ctrTitle"/>
          </p:nvPr>
        </p:nvSpPr>
        <p:spPr>
          <a:xfrm flipH="1">
            <a:off x="2181993" y="373017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5" name="Google Shape;405;p87"/>
          <p:cNvSpPr txBox="1"/>
          <p:nvPr>
            <p:ph idx="7" type="subTitle"/>
          </p:nvPr>
        </p:nvSpPr>
        <p:spPr>
          <a:xfrm flipH="1">
            <a:off x="1904944" y="3991423"/>
            <a:ext cx="2114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06" name="Google Shape;406;p87"/>
          <p:cNvSpPr txBox="1"/>
          <p:nvPr>
            <p:ph idx="8" type="ctrTitle"/>
          </p:nvPr>
        </p:nvSpPr>
        <p:spPr>
          <a:xfrm flipH="1">
            <a:off x="5401407" y="25490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7" name="Google Shape;407;p87"/>
          <p:cNvSpPr txBox="1"/>
          <p:nvPr>
            <p:ph idx="9" type="subTitle"/>
          </p:nvPr>
        </p:nvSpPr>
        <p:spPr>
          <a:xfrm flipH="1">
            <a:off x="5124357" y="2762358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08" name="Google Shape;408;p87"/>
          <p:cNvSpPr txBox="1"/>
          <p:nvPr>
            <p:ph idx="13" type="ctrTitle"/>
          </p:nvPr>
        </p:nvSpPr>
        <p:spPr>
          <a:xfrm flipH="1">
            <a:off x="5269707" y="3730185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9" name="Google Shape;409;p87"/>
          <p:cNvSpPr txBox="1"/>
          <p:nvPr>
            <p:ph idx="14" type="subTitle"/>
          </p:nvPr>
        </p:nvSpPr>
        <p:spPr>
          <a:xfrm flipH="1">
            <a:off x="5124350" y="3991423"/>
            <a:ext cx="2114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10" name="Google Shape;410;p87"/>
          <p:cNvSpPr txBox="1"/>
          <p:nvPr>
            <p:ph idx="15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4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8"/>
          <p:cNvSpPr txBox="1"/>
          <p:nvPr>
            <p:ph hasCustomPrompt="1" type="title"/>
          </p:nvPr>
        </p:nvSpPr>
        <p:spPr>
          <a:xfrm>
            <a:off x="787425" y="2605811"/>
            <a:ext cx="3816000" cy="9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13" name="Google Shape;413;p88"/>
          <p:cNvSpPr txBox="1"/>
          <p:nvPr>
            <p:ph idx="1" type="subTitle"/>
          </p:nvPr>
        </p:nvSpPr>
        <p:spPr>
          <a:xfrm flipH="1">
            <a:off x="785575" y="3520740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14" name="Google Shape;414;p88"/>
          <p:cNvSpPr txBox="1"/>
          <p:nvPr>
            <p:ph hasCustomPrompt="1" idx="2" type="title"/>
          </p:nvPr>
        </p:nvSpPr>
        <p:spPr>
          <a:xfrm>
            <a:off x="5125675" y="2910676"/>
            <a:ext cx="3234600" cy="8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15" name="Google Shape;415;p88"/>
          <p:cNvSpPr txBox="1"/>
          <p:nvPr>
            <p:ph idx="3" type="subTitle"/>
          </p:nvPr>
        </p:nvSpPr>
        <p:spPr>
          <a:xfrm flipH="1">
            <a:off x="6009725" y="3520740"/>
            <a:ext cx="23487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16" name="Google Shape;416;p88"/>
          <p:cNvSpPr txBox="1"/>
          <p:nvPr>
            <p:ph hasCustomPrompt="1" idx="4" type="title"/>
          </p:nvPr>
        </p:nvSpPr>
        <p:spPr>
          <a:xfrm>
            <a:off x="2954700" y="653233"/>
            <a:ext cx="3234600" cy="9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17" name="Google Shape;417;p88"/>
          <p:cNvSpPr txBox="1"/>
          <p:nvPr>
            <p:ph idx="5" type="subTitle"/>
          </p:nvPr>
        </p:nvSpPr>
        <p:spPr>
          <a:xfrm flipH="1">
            <a:off x="3264525" y="1408500"/>
            <a:ext cx="2614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1">
  <p:cSld name="CUSTOM_5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9"/>
          <p:cNvSpPr txBox="1"/>
          <p:nvPr>
            <p:ph type="ctrTitle"/>
          </p:nvPr>
        </p:nvSpPr>
        <p:spPr>
          <a:xfrm>
            <a:off x="5297276" y="1749618"/>
            <a:ext cx="3244500" cy="87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20" name="Google Shape;420;p89"/>
          <p:cNvSpPr txBox="1"/>
          <p:nvPr>
            <p:ph idx="1" type="subTitle"/>
          </p:nvPr>
        </p:nvSpPr>
        <p:spPr>
          <a:xfrm>
            <a:off x="5639576" y="3084858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1" name="Google Shape;421;p89"/>
          <p:cNvSpPr txBox="1"/>
          <p:nvPr>
            <p:ph hasCustomPrompt="1" idx="2" type="title"/>
          </p:nvPr>
        </p:nvSpPr>
        <p:spPr>
          <a:xfrm>
            <a:off x="6136676" y="1456192"/>
            <a:ext cx="15657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2">
  <p:cSld name="CUSTOM_6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90"/>
          <p:cNvSpPr txBox="1"/>
          <p:nvPr>
            <p:ph type="ctrTitle"/>
          </p:nvPr>
        </p:nvSpPr>
        <p:spPr>
          <a:xfrm flipH="1">
            <a:off x="1018297" y="2164092"/>
            <a:ext cx="24708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24" name="Google Shape;424;p90"/>
          <p:cNvSpPr txBox="1"/>
          <p:nvPr>
            <p:ph idx="1" type="subTitle"/>
          </p:nvPr>
        </p:nvSpPr>
        <p:spPr>
          <a:xfrm flipH="1">
            <a:off x="973747" y="3080096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5" name="Google Shape;425;p90"/>
          <p:cNvSpPr txBox="1"/>
          <p:nvPr>
            <p:ph hasCustomPrompt="1" idx="2" type="title"/>
          </p:nvPr>
        </p:nvSpPr>
        <p:spPr>
          <a:xfrm flipH="1">
            <a:off x="848197" y="1126005"/>
            <a:ext cx="2811000" cy="124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lists">
  <p:cSld name="CUSTOM_14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91"/>
          <p:cNvSpPr txBox="1"/>
          <p:nvPr>
            <p:ph idx="1" type="subTitle"/>
          </p:nvPr>
        </p:nvSpPr>
        <p:spPr>
          <a:xfrm flipH="1">
            <a:off x="5909769" y="1418008"/>
            <a:ext cx="21411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/>
        </p:txBody>
      </p:sp>
      <p:sp>
        <p:nvSpPr>
          <p:cNvPr id="428" name="Google Shape;428;p91"/>
          <p:cNvSpPr txBox="1"/>
          <p:nvPr>
            <p:ph idx="2" type="subTitle"/>
          </p:nvPr>
        </p:nvSpPr>
        <p:spPr>
          <a:xfrm flipH="1">
            <a:off x="5909135" y="2933328"/>
            <a:ext cx="21411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/>
        </p:txBody>
      </p:sp>
      <p:sp>
        <p:nvSpPr>
          <p:cNvPr id="429" name="Google Shape;429;p91"/>
          <p:cNvSpPr txBox="1"/>
          <p:nvPr>
            <p:ph type="ctrTitle"/>
          </p:nvPr>
        </p:nvSpPr>
        <p:spPr>
          <a:xfrm flipH="1">
            <a:off x="3527510" y="1647275"/>
            <a:ext cx="14085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0" name="Google Shape;430;p91"/>
          <p:cNvSpPr txBox="1"/>
          <p:nvPr>
            <p:ph idx="3" type="ctrTitle"/>
          </p:nvPr>
        </p:nvSpPr>
        <p:spPr>
          <a:xfrm flipH="1">
            <a:off x="3527905" y="3296749"/>
            <a:ext cx="14085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1" name="Google Shape;431;p91"/>
          <p:cNvSpPr txBox="1"/>
          <p:nvPr>
            <p:ph idx="4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2"/>
          <p:cNvSpPr txBox="1"/>
          <p:nvPr>
            <p:ph type="ctrTitle"/>
          </p:nvPr>
        </p:nvSpPr>
        <p:spPr>
          <a:xfrm flipH="1">
            <a:off x="4116400" y="3075450"/>
            <a:ext cx="3961800" cy="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>
                <a:latin typeface="Antic"/>
                <a:ea typeface="Antic"/>
                <a:cs typeface="Antic"/>
                <a:sym typeface="Antic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34" name="Google Shape;434;p92"/>
          <p:cNvSpPr txBox="1"/>
          <p:nvPr>
            <p:ph idx="1" type="subTitle"/>
          </p:nvPr>
        </p:nvSpPr>
        <p:spPr>
          <a:xfrm flipH="1">
            <a:off x="2566600" y="1634900"/>
            <a:ext cx="5511600" cy="13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1">
  <p:cSld name="CUSTOM_10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93"/>
          <p:cNvSpPr txBox="1"/>
          <p:nvPr>
            <p:ph type="ctrTitle"/>
          </p:nvPr>
        </p:nvSpPr>
        <p:spPr>
          <a:xfrm flipH="1">
            <a:off x="1081475" y="384921"/>
            <a:ext cx="2181600" cy="13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37" name="Google Shape;437;p93"/>
          <p:cNvSpPr txBox="1"/>
          <p:nvPr>
            <p:ph idx="1" type="subTitle"/>
          </p:nvPr>
        </p:nvSpPr>
        <p:spPr>
          <a:xfrm flipH="1">
            <a:off x="1081725" y="1556639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2">
  <p:cSld name="CUSTOM_10_1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4"/>
          <p:cNvSpPr txBox="1"/>
          <p:nvPr>
            <p:ph type="ctrTitle"/>
          </p:nvPr>
        </p:nvSpPr>
        <p:spPr>
          <a:xfrm flipH="1">
            <a:off x="5373025" y="384921"/>
            <a:ext cx="2181600" cy="13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0" name="Google Shape;440;p94"/>
          <p:cNvSpPr txBox="1"/>
          <p:nvPr>
            <p:ph idx="1" type="subTitle"/>
          </p:nvPr>
        </p:nvSpPr>
        <p:spPr>
          <a:xfrm flipH="1">
            <a:off x="5757625" y="1549818"/>
            <a:ext cx="1797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13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5"/>
          <p:cNvSpPr txBox="1"/>
          <p:nvPr>
            <p:ph idx="1" type="body"/>
          </p:nvPr>
        </p:nvSpPr>
        <p:spPr>
          <a:xfrm>
            <a:off x="2069575" y="1357150"/>
            <a:ext cx="514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443" name="Google Shape;443;p95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5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96"/>
          <p:cNvSpPr txBox="1"/>
          <p:nvPr>
            <p:ph type="title"/>
          </p:nvPr>
        </p:nvSpPr>
        <p:spPr>
          <a:xfrm>
            <a:off x="311700" y="38209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  <p:sp>
        <p:nvSpPr>
          <p:cNvPr id="446" name="Google Shape;446;p96"/>
          <p:cNvSpPr txBox="1"/>
          <p:nvPr>
            <p:ph idx="1" type="body"/>
          </p:nvPr>
        </p:nvSpPr>
        <p:spPr>
          <a:xfrm>
            <a:off x="1241325" y="1585700"/>
            <a:ext cx="3504900" cy="32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TITLE_AND_DESCRIPTION_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7"/>
          <p:cNvSpPr txBox="1"/>
          <p:nvPr>
            <p:ph type="title"/>
          </p:nvPr>
        </p:nvSpPr>
        <p:spPr>
          <a:xfrm rot="-338">
            <a:off x="1307875" y="152553"/>
            <a:ext cx="3048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9" name="Google Shape;449;p97"/>
          <p:cNvSpPr txBox="1"/>
          <p:nvPr>
            <p:ph idx="1" type="subTitle"/>
          </p:nvPr>
        </p:nvSpPr>
        <p:spPr>
          <a:xfrm>
            <a:off x="1144525" y="178741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0" name="Google Shape;450;p97"/>
          <p:cNvSpPr txBox="1"/>
          <p:nvPr/>
        </p:nvSpPr>
        <p:spPr>
          <a:xfrm>
            <a:off x="815050" y="3422075"/>
            <a:ext cx="39546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, including icons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pl" sz="10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, and infographics &amp; images by </a:t>
            </a:r>
            <a:r>
              <a:rPr b="1" lang="pl" sz="1000">
                <a:solidFill>
                  <a:schemeClr val="dk1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01"/>
          <p:cNvSpPr txBox="1"/>
          <p:nvPr>
            <p:ph type="ctrTitle"/>
          </p:nvPr>
        </p:nvSpPr>
        <p:spPr>
          <a:xfrm rot="731">
            <a:off x="2466196" y="335988"/>
            <a:ext cx="4234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58" name="Google Shape;458;p101"/>
          <p:cNvSpPr txBox="1"/>
          <p:nvPr>
            <p:ph idx="1" type="subTitle"/>
          </p:nvPr>
        </p:nvSpPr>
        <p:spPr>
          <a:xfrm rot="986">
            <a:off x="3537346" y="2306108"/>
            <a:ext cx="2091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02"/>
          <p:cNvSpPr txBox="1"/>
          <p:nvPr>
            <p:ph type="title"/>
          </p:nvPr>
        </p:nvSpPr>
        <p:spPr>
          <a:xfrm>
            <a:off x="1029700" y="1383600"/>
            <a:ext cx="3615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61" name="Google Shape;461;p102"/>
          <p:cNvSpPr txBox="1"/>
          <p:nvPr>
            <p:ph idx="1" type="subTitle"/>
          </p:nvPr>
        </p:nvSpPr>
        <p:spPr>
          <a:xfrm flipH="1">
            <a:off x="943625" y="2573300"/>
            <a:ext cx="4111200" cy="15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03"/>
          <p:cNvSpPr txBox="1"/>
          <p:nvPr>
            <p:ph idx="1" type="body"/>
          </p:nvPr>
        </p:nvSpPr>
        <p:spPr>
          <a:xfrm>
            <a:off x="1945837" y="2016488"/>
            <a:ext cx="5345100" cy="27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aleway SemiBold"/>
              <a:buChar char="●"/>
              <a:defRPr sz="14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464" name="Google Shape;464;p103"/>
          <p:cNvSpPr txBox="1"/>
          <p:nvPr>
            <p:ph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04"/>
          <p:cNvSpPr txBox="1"/>
          <p:nvPr>
            <p:ph type="ctrTitle"/>
          </p:nvPr>
        </p:nvSpPr>
        <p:spPr>
          <a:xfrm flipH="1">
            <a:off x="6479438" y="1548719"/>
            <a:ext cx="15606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7" name="Google Shape;467;p104"/>
          <p:cNvSpPr txBox="1"/>
          <p:nvPr>
            <p:ph idx="1" type="subTitle"/>
          </p:nvPr>
        </p:nvSpPr>
        <p:spPr>
          <a:xfrm flipH="1">
            <a:off x="6479464" y="1840525"/>
            <a:ext cx="1927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68" name="Google Shape;468;p104"/>
          <p:cNvSpPr txBox="1"/>
          <p:nvPr>
            <p:ph idx="2" type="ctrTitle"/>
          </p:nvPr>
        </p:nvSpPr>
        <p:spPr>
          <a:xfrm flipH="1">
            <a:off x="1169597" y="2565464"/>
            <a:ext cx="1817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9" name="Google Shape;469;p104"/>
          <p:cNvSpPr txBox="1"/>
          <p:nvPr>
            <p:ph idx="3" type="subTitle"/>
          </p:nvPr>
        </p:nvSpPr>
        <p:spPr>
          <a:xfrm flipH="1">
            <a:off x="1060096" y="2870918"/>
            <a:ext cx="1927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70" name="Google Shape;470;p104"/>
          <p:cNvSpPr txBox="1"/>
          <p:nvPr>
            <p:ph idx="4" type="title"/>
          </p:nvPr>
        </p:nvSpPr>
        <p:spPr>
          <a:xfrm>
            <a:off x="788550" y="380419"/>
            <a:ext cx="7566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29" Type="http://schemas.openxmlformats.org/officeDocument/2006/relationships/theme" Target="../theme/theme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7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85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29" Type="http://schemas.openxmlformats.org/officeDocument/2006/relationships/theme" Target="../theme/theme6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A2BF93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tic"/>
              <a:buChar char="●"/>
              <a:defRPr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●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○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●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○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A2BF93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187" name="Google Shape;18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tic"/>
              <a:buChar char="●"/>
              <a:defRPr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●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○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●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○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A2BF93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321" name="Google Shape;321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tic"/>
              <a:buChar char="●"/>
              <a:defRPr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●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○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●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○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A2BF93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kempt"/>
              <a:buNone/>
              <a:defRPr sz="2400">
                <a:solidFill>
                  <a:schemeClr val="dk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/>
        </p:txBody>
      </p:sp>
      <p:sp>
        <p:nvSpPr>
          <p:cNvPr id="455" name="Google Shape;455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tic"/>
              <a:buChar char="●"/>
              <a:defRPr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●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○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●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tic"/>
              <a:buChar char="○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ntic"/>
              <a:buChar char="■"/>
              <a:defRPr sz="12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BF93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29"/>
          <p:cNvSpPr/>
          <p:nvPr/>
        </p:nvSpPr>
        <p:spPr>
          <a:xfrm rot="-137">
            <a:off x="3291087" y="744791"/>
            <a:ext cx="4550433" cy="2914241"/>
          </a:xfrm>
          <a:custGeom>
            <a:rect b="b" l="l" r="r" t="t"/>
            <a:pathLst>
              <a:path extrusionOk="0" h="46468" w="72413">
                <a:moveTo>
                  <a:pt x="0" y="1"/>
                </a:moveTo>
                <a:lnTo>
                  <a:pt x="0" y="46467"/>
                </a:lnTo>
                <a:lnTo>
                  <a:pt x="72412" y="46467"/>
                </a:lnTo>
                <a:lnTo>
                  <a:pt x="72412" y="1"/>
                </a:lnTo>
                <a:lnTo>
                  <a:pt x="70399" y="1"/>
                </a:lnTo>
                <a:cubicBezTo>
                  <a:pt x="70409" y="881"/>
                  <a:pt x="69698" y="1599"/>
                  <a:pt x="68819" y="1599"/>
                </a:cubicBezTo>
                <a:cubicBezTo>
                  <a:pt x="67938" y="1599"/>
                  <a:pt x="67227" y="881"/>
                  <a:pt x="67238" y="1"/>
                </a:cubicBezTo>
                <a:lnTo>
                  <a:pt x="65375" y="1"/>
                </a:lnTo>
                <a:cubicBezTo>
                  <a:pt x="65385" y="881"/>
                  <a:pt x="64674" y="1599"/>
                  <a:pt x="63795" y="1599"/>
                </a:cubicBezTo>
                <a:cubicBezTo>
                  <a:pt x="62914" y="1599"/>
                  <a:pt x="62204" y="881"/>
                  <a:pt x="62214" y="1"/>
                </a:cubicBezTo>
                <a:lnTo>
                  <a:pt x="60351" y="1"/>
                </a:lnTo>
                <a:cubicBezTo>
                  <a:pt x="60361" y="881"/>
                  <a:pt x="59651" y="1599"/>
                  <a:pt x="58770" y="1599"/>
                </a:cubicBezTo>
                <a:cubicBezTo>
                  <a:pt x="57890" y="1599"/>
                  <a:pt x="57180" y="881"/>
                  <a:pt x="57190" y="1"/>
                </a:cubicBezTo>
                <a:lnTo>
                  <a:pt x="55327" y="1"/>
                </a:lnTo>
                <a:cubicBezTo>
                  <a:pt x="55336" y="881"/>
                  <a:pt x="54627" y="1599"/>
                  <a:pt x="53746" y="1599"/>
                </a:cubicBezTo>
                <a:cubicBezTo>
                  <a:pt x="52867" y="1599"/>
                  <a:pt x="52156" y="881"/>
                  <a:pt x="52165" y="1"/>
                </a:cubicBezTo>
                <a:lnTo>
                  <a:pt x="50302" y="1"/>
                </a:lnTo>
                <a:cubicBezTo>
                  <a:pt x="50314" y="881"/>
                  <a:pt x="49602" y="1599"/>
                  <a:pt x="48722" y="1599"/>
                </a:cubicBezTo>
                <a:cubicBezTo>
                  <a:pt x="47843" y="1599"/>
                  <a:pt x="47131" y="881"/>
                  <a:pt x="47143" y="1"/>
                </a:cubicBezTo>
                <a:lnTo>
                  <a:pt x="45280" y="1"/>
                </a:lnTo>
                <a:cubicBezTo>
                  <a:pt x="45289" y="881"/>
                  <a:pt x="44578" y="1599"/>
                  <a:pt x="43699" y="1599"/>
                </a:cubicBezTo>
                <a:cubicBezTo>
                  <a:pt x="42818" y="1599"/>
                  <a:pt x="42109" y="881"/>
                  <a:pt x="42118" y="1"/>
                </a:cubicBezTo>
                <a:lnTo>
                  <a:pt x="40256" y="1"/>
                </a:lnTo>
                <a:cubicBezTo>
                  <a:pt x="40265" y="881"/>
                  <a:pt x="39556" y="1599"/>
                  <a:pt x="38675" y="1599"/>
                </a:cubicBezTo>
                <a:cubicBezTo>
                  <a:pt x="37794" y="1599"/>
                  <a:pt x="37085" y="881"/>
                  <a:pt x="37094" y="1"/>
                </a:cubicBezTo>
                <a:lnTo>
                  <a:pt x="35231" y="1"/>
                </a:lnTo>
                <a:cubicBezTo>
                  <a:pt x="35241" y="881"/>
                  <a:pt x="34531" y="1599"/>
                  <a:pt x="33651" y="1599"/>
                </a:cubicBezTo>
                <a:cubicBezTo>
                  <a:pt x="32772" y="1599"/>
                  <a:pt x="32060" y="881"/>
                  <a:pt x="32070" y="1"/>
                </a:cubicBezTo>
                <a:lnTo>
                  <a:pt x="30207" y="1"/>
                </a:lnTo>
                <a:cubicBezTo>
                  <a:pt x="30218" y="881"/>
                  <a:pt x="29507" y="1599"/>
                  <a:pt x="28626" y="1599"/>
                </a:cubicBezTo>
                <a:cubicBezTo>
                  <a:pt x="27747" y="1599"/>
                  <a:pt x="27036" y="881"/>
                  <a:pt x="27047" y="1"/>
                </a:cubicBezTo>
                <a:lnTo>
                  <a:pt x="25184" y="1"/>
                </a:lnTo>
                <a:cubicBezTo>
                  <a:pt x="25194" y="881"/>
                  <a:pt x="24483" y="1599"/>
                  <a:pt x="23604" y="1599"/>
                </a:cubicBezTo>
                <a:cubicBezTo>
                  <a:pt x="22723" y="1599"/>
                  <a:pt x="22013" y="881"/>
                  <a:pt x="22023" y="1"/>
                </a:cubicBezTo>
                <a:lnTo>
                  <a:pt x="20160" y="1"/>
                </a:lnTo>
                <a:cubicBezTo>
                  <a:pt x="20160" y="873"/>
                  <a:pt x="19452" y="1581"/>
                  <a:pt x="18579" y="1581"/>
                </a:cubicBezTo>
                <a:cubicBezTo>
                  <a:pt x="17707" y="1581"/>
                  <a:pt x="16999" y="873"/>
                  <a:pt x="16999" y="1"/>
                </a:cubicBezTo>
                <a:lnTo>
                  <a:pt x="15136" y="1"/>
                </a:lnTo>
                <a:cubicBezTo>
                  <a:pt x="15136" y="873"/>
                  <a:pt x="14428" y="1581"/>
                  <a:pt x="13555" y="1581"/>
                </a:cubicBezTo>
                <a:cubicBezTo>
                  <a:pt x="12683" y="1581"/>
                  <a:pt x="11975" y="873"/>
                  <a:pt x="11975" y="1"/>
                </a:cubicBezTo>
                <a:lnTo>
                  <a:pt x="10112" y="1"/>
                </a:lnTo>
                <a:cubicBezTo>
                  <a:pt x="10112" y="873"/>
                  <a:pt x="9405" y="1581"/>
                  <a:pt x="8531" y="1581"/>
                </a:cubicBezTo>
                <a:cubicBezTo>
                  <a:pt x="7658" y="1581"/>
                  <a:pt x="6950" y="873"/>
                  <a:pt x="6950" y="1"/>
                </a:cubicBezTo>
                <a:lnTo>
                  <a:pt x="5087" y="1"/>
                </a:lnTo>
                <a:cubicBezTo>
                  <a:pt x="5087" y="873"/>
                  <a:pt x="4381" y="1581"/>
                  <a:pt x="3507" y="1581"/>
                </a:cubicBezTo>
                <a:cubicBezTo>
                  <a:pt x="2634" y="1581"/>
                  <a:pt x="1928" y="873"/>
                  <a:pt x="19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29"/>
          <p:cNvSpPr txBox="1"/>
          <p:nvPr>
            <p:ph type="ctrTitle"/>
          </p:nvPr>
        </p:nvSpPr>
        <p:spPr>
          <a:xfrm rot="776">
            <a:off x="2909513" y="946475"/>
            <a:ext cx="5313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5200"/>
              <a:t>Christmas in Czech Republic</a:t>
            </a:r>
            <a:endParaRPr sz="4700"/>
          </a:p>
        </p:txBody>
      </p:sp>
      <p:grpSp>
        <p:nvGrpSpPr>
          <p:cNvPr id="593" name="Google Shape;593;p129"/>
          <p:cNvGrpSpPr/>
          <p:nvPr/>
        </p:nvGrpSpPr>
        <p:grpSpPr>
          <a:xfrm rot="-787112">
            <a:off x="990080" y="825561"/>
            <a:ext cx="1789047" cy="2491108"/>
            <a:chOff x="1528675" y="3467075"/>
            <a:chExt cx="490225" cy="682600"/>
          </a:xfrm>
        </p:grpSpPr>
        <p:sp>
          <p:nvSpPr>
            <p:cNvPr id="594" name="Google Shape;594;p129"/>
            <p:cNvSpPr/>
            <p:nvPr/>
          </p:nvSpPr>
          <p:spPr>
            <a:xfrm>
              <a:off x="1528950" y="3507125"/>
              <a:ext cx="489950" cy="642550"/>
            </a:xfrm>
            <a:custGeom>
              <a:rect b="b" l="l" r="r" t="t"/>
              <a:pathLst>
                <a:path extrusionOk="0" h="25702" w="19598">
                  <a:moveTo>
                    <a:pt x="9598" y="0"/>
                  </a:moveTo>
                  <a:cubicBezTo>
                    <a:pt x="9553" y="0"/>
                    <a:pt x="9508" y="1"/>
                    <a:pt x="9463" y="2"/>
                  </a:cubicBezTo>
                  <a:cubicBezTo>
                    <a:pt x="6524" y="73"/>
                    <a:pt x="4200" y="2515"/>
                    <a:pt x="4271" y="5454"/>
                  </a:cubicBezTo>
                  <a:cubicBezTo>
                    <a:pt x="4306" y="6959"/>
                    <a:pt x="4980" y="8380"/>
                    <a:pt x="6123" y="9361"/>
                  </a:cubicBezTo>
                  <a:cubicBezTo>
                    <a:pt x="5115" y="9107"/>
                    <a:pt x="4089" y="8722"/>
                    <a:pt x="3342" y="8398"/>
                  </a:cubicBezTo>
                  <a:cubicBezTo>
                    <a:pt x="2890" y="8201"/>
                    <a:pt x="2415" y="8029"/>
                    <a:pt x="1900" y="8028"/>
                  </a:cubicBezTo>
                  <a:cubicBezTo>
                    <a:pt x="1898" y="8028"/>
                    <a:pt x="1896" y="8028"/>
                    <a:pt x="1894" y="8028"/>
                  </a:cubicBezTo>
                  <a:cubicBezTo>
                    <a:pt x="1379" y="8028"/>
                    <a:pt x="816" y="8222"/>
                    <a:pt x="450" y="8640"/>
                  </a:cubicBezTo>
                  <a:cubicBezTo>
                    <a:pt x="131" y="9005"/>
                    <a:pt x="0" y="9499"/>
                    <a:pt x="24" y="9949"/>
                  </a:cubicBezTo>
                  <a:cubicBezTo>
                    <a:pt x="48" y="10398"/>
                    <a:pt x="191" y="10820"/>
                    <a:pt x="404" y="11192"/>
                  </a:cubicBezTo>
                  <a:cubicBezTo>
                    <a:pt x="1399" y="12927"/>
                    <a:pt x="4111" y="14493"/>
                    <a:pt x="4937" y="14941"/>
                  </a:cubicBezTo>
                  <a:lnTo>
                    <a:pt x="4937" y="14941"/>
                  </a:lnTo>
                  <a:cubicBezTo>
                    <a:pt x="4036" y="17743"/>
                    <a:pt x="2636" y="22935"/>
                    <a:pt x="2580" y="23529"/>
                  </a:cubicBezTo>
                  <a:cubicBezTo>
                    <a:pt x="2544" y="23931"/>
                    <a:pt x="2509" y="24344"/>
                    <a:pt x="2676" y="24724"/>
                  </a:cubicBezTo>
                  <a:cubicBezTo>
                    <a:pt x="2919" y="25275"/>
                    <a:pt x="3642" y="25701"/>
                    <a:pt x="4419" y="25701"/>
                  </a:cubicBezTo>
                  <a:cubicBezTo>
                    <a:pt x="4464" y="25701"/>
                    <a:pt x="4508" y="25700"/>
                    <a:pt x="4553" y="25697"/>
                  </a:cubicBezTo>
                  <a:cubicBezTo>
                    <a:pt x="5406" y="25644"/>
                    <a:pt x="6074" y="25126"/>
                    <a:pt x="6581" y="24610"/>
                  </a:cubicBezTo>
                  <a:cubicBezTo>
                    <a:pt x="7497" y="23673"/>
                    <a:pt x="8180" y="22626"/>
                    <a:pt x="8833" y="21578"/>
                  </a:cubicBezTo>
                  <a:cubicBezTo>
                    <a:pt x="9213" y="20966"/>
                    <a:pt x="9587" y="20351"/>
                    <a:pt x="9951" y="19735"/>
                  </a:cubicBezTo>
                  <a:cubicBezTo>
                    <a:pt x="10345" y="20332"/>
                    <a:pt x="10749" y="20928"/>
                    <a:pt x="11159" y="21520"/>
                  </a:cubicBezTo>
                  <a:cubicBezTo>
                    <a:pt x="11863" y="22535"/>
                    <a:pt x="12596" y="23548"/>
                    <a:pt x="13558" y="24436"/>
                  </a:cubicBezTo>
                  <a:cubicBezTo>
                    <a:pt x="14087" y="24929"/>
                    <a:pt x="14780" y="25412"/>
                    <a:pt x="15637" y="25425"/>
                  </a:cubicBezTo>
                  <a:cubicBezTo>
                    <a:pt x="15646" y="25425"/>
                    <a:pt x="15655" y="25425"/>
                    <a:pt x="15665" y="25425"/>
                  </a:cubicBezTo>
                  <a:cubicBezTo>
                    <a:pt x="16482" y="25425"/>
                    <a:pt x="17238" y="24946"/>
                    <a:pt x="17463" y="24360"/>
                  </a:cubicBezTo>
                  <a:cubicBezTo>
                    <a:pt x="17613" y="23972"/>
                    <a:pt x="17557" y="23562"/>
                    <a:pt x="17500" y="23162"/>
                  </a:cubicBezTo>
                  <a:cubicBezTo>
                    <a:pt x="17400" y="22469"/>
                    <a:pt x="15742" y="17047"/>
                    <a:pt x="14726" y="14704"/>
                  </a:cubicBezTo>
                  <a:lnTo>
                    <a:pt x="14700" y="14713"/>
                  </a:lnTo>
                  <a:cubicBezTo>
                    <a:pt x="14700" y="14713"/>
                    <a:pt x="18204" y="12718"/>
                    <a:pt x="19280" y="10606"/>
                  </a:cubicBezTo>
                  <a:cubicBezTo>
                    <a:pt x="19474" y="10223"/>
                    <a:pt x="19596" y="9794"/>
                    <a:pt x="19598" y="9344"/>
                  </a:cubicBezTo>
                  <a:cubicBezTo>
                    <a:pt x="19598" y="8894"/>
                    <a:pt x="19445" y="8407"/>
                    <a:pt x="19107" y="8058"/>
                  </a:cubicBezTo>
                  <a:cubicBezTo>
                    <a:pt x="18747" y="7684"/>
                    <a:pt x="18224" y="7514"/>
                    <a:pt x="17738" y="7514"/>
                  </a:cubicBezTo>
                  <a:cubicBezTo>
                    <a:pt x="17702" y="7514"/>
                    <a:pt x="17666" y="7515"/>
                    <a:pt x="17630" y="7517"/>
                  </a:cubicBezTo>
                  <a:cubicBezTo>
                    <a:pt x="17115" y="7544"/>
                    <a:pt x="16649" y="7740"/>
                    <a:pt x="16207" y="7958"/>
                  </a:cubicBezTo>
                  <a:cubicBezTo>
                    <a:pt x="15478" y="8320"/>
                    <a:pt x="13942" y="8695"/>
                    <a:pt x="13306" y="9188"/>
                  </a:cubicBezTo>
                  <a:cubicBezTo>
                    <a:pt x="14481" y="7966"/>
                    <a:pt x="14944" y="6338"/>
                    <a:pt x="14915" y="5192"/>
                  </a:cubicBezTo>
                  <a:cubicBezTo>
                    <a:pt x="14845" y="2298"/>
                    <a:pt x="12476" y="0"/>
                    <a:pt x="9598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29"/>
            <p:cNvSpPr/>
            <p:nvPr/>
          </p:nvSpPr>
          <p:spPr>
            <a:xfrm>
              <a:off x="1528675" y="3495200"/>
              <a:ext cx="489925" cy="642550"/>
            </a:xfrm>
            <a:custGeom>
              <a:rect b="b" l="l" r="r" t="t"/>
              <a:pathLst>
                <a:path extrusionOk="0" h="25702" w="19597">
                  <a:moveTo>
                    <a:pt x="9596" y="0"/>
                  </a:moveTo>
                  <a:cubicBezTo>
                    <a:pt x="9551" y="0"/>
                    <a:pt x="9506" y="1"/>
                    <a:pt x="9461" y="2"/>
                  </a:cubicBezTo>
                  <a:cubicBezTo>
                    <a:pt x="6522" y="74"/>
                    <a:pt x="4198" y="2515"/>
                    <a:pt x="4271" y="5454"/>
                  </a:cubicBezTo>
                  <a:cubicBezTo>
                    <a:pt x="4306" y="6960"/>
                    <a:pt x="4980" y="8381"/>
                    <a:pt x="6123" y="9361"/>
                  </a:cubicBezTo>
                  <a:cubicBezTo>
                    <a:pt x="5114" y="9107"/>
                    <a:pt x="4089" y="8722"/>
                    <a:pt x="3341" y="8398"/>
                  </a:cubicBezTo>
                  <a:cubicBezTo>
                    <a:pt x="2890" y="8201"/>
                    <a:pt x="2413" y="8028"/>
                    <a:pt x="1898" y="8028"/>
                  </a:cubicBezTo>
                  <a:cubicBezTo>
                    <a:pt x="1896" y="8028"/>
                    <a:pt x="1894" y="8028"/>
                    <a:pt x="1892" y="8028"/>
                  </a:cubicBezTo>
                  <a:cubicBezTo>
                    <a:pt x="1378" y="8028"/>
                    <a:pt x="814" y="8222"/>
                    <a:pt x="450" y="8640"/>
                  </a:cubicBezTo>
                  <a:cubicBezTo>
                    <a:pt x="131" y="9005"/>
                    <a:pt x="0" y="9500"/>
                    <a:pt x="24" y="9948"/>
                  </a:cubicBezTo>
                  <a:cubicBezTo>
                    <a:pt x="48" y="10398"/>
                    <a:pt x="191" y="10821"/>
                    <a:pt x="404" y="11192"/>
                  </a:cubicBezTo>
                  <a:cubicBezTo>
                    <a:pt x="1397" y="12927"/>
                    <a:pt x="4111" y="14493"/>
                    <a:pt x="4937" y="14941"/>
                  </a:cubicBezTo>
                  <a:lnTo>
                    <a:pt x="4937" y="14941"/>
                  </a:lnTo>
                  <a:cubicBezTo>
                    <a:pt x="4036" y="17743"/>
                    <a:pt x="2635" y="22935"/>
                    <a:pt x="2580" y="23529"/>
                  </a:cubicBezTo>
                  <a:cubicBezTo>
                    <a:pt x="2542" y="23931"/>
                    <a:pt x="2507" y="24344"/>
                    <a:pt x="2675" y="24724"/>
                  </a:cubicBezTo>
                  <a:cubicBezTo>
                    <a:pt x="2918" y="25275"/>
                    <a:pt x="3642" y="25701"/>
                    <a:pt x="4418" y="25701"/>
                  </a:cubicBezTo>
                  <a:cubicBezTo>
                    <a:pt x="4462" y="25701"/>
                    <a:pt x="4507" y="25700"/>
                    <a:pt x="4551" y="25697"/>
                  </a:cubicBezTo>
                  <a:cubicBezTo>
                    <a:pt x="5406" y="25645"/>
                    <a:pt x="6074" y="25126"/>
                    <a:pt x="6581" y="24610"/>
                  </a:cubicBezTo>
                  <a:cubicBezTo>
                    <a:pt x="7497" y="23674"/>
                    <a:pt x="8178" y="22626"/>
                    <a:pt x="8832" y="21579"/>
                  </a:cubicBezTo>
                  <a:cubicBezTo>
                    <a:pt x="9213" y="20967"/>
                    <a:pt x="9585" y="20351"/>
                    <a:pt x="9951" y="19735"/>
                  </a:cubicBezTo>
                  <a:cubicBezTo>
                    <a:pt x="10345" y="20332"/>
                    <a:pt x="10747" y="20928"/>
                    <a:pt x="11159" y="21520"/>
                  </a:cubicBezTo>
                  <a:cubicBezTo>
                    <a:pt x="11861" y="22535"/>
                    <a:pt x="12596" y="23548"/>
                    <a:pt x="13556" y="24437"/>
                  </a:cubicBezTo>
                  <a:cubicBezTo>
                    <a:pt x="14088" y="24929"/>
                    <a:pt x="14780" y="25413"/>
                    <a:pt x="15637" y="25425"/>
                  </a:cubicBezTo>
                  <a:cubicBezTo>
                    <a:pt x="15646" y="25425"/>
                    <a:pt x="15655" y="25425"/>
                    <a:pt x="15665" y="25425"/>
                  </a:cubicBezTo>
                  <a:cubicBezTo>
                    <a:pt x="16482" y="25425"/>
                    <a:pt x="17238" y="24946"/>
                    <a:pt x="17463" y="24360"/>
                  </a:cubicBezTo>
                  <a:cubicBezTo>
                    <a:pt x="17611" y="23972"/>
                    <a:pt x="17557" y="23562"/>
                    <a:pt x="17500" y="23162"/>
                  </a:cubicBezTo>
                  <a:cubicBezTo>
                    <a:pt x="17399" y="22469"/>
                    <a:pt x="15741" y="17047"/>
                    <a:pt x="14724" y="14704"/>
                  </a:cubicBezTo>
                  <a:lnTo>
                    <a:pt x="14700" y="14713"/>
                  </a:lnTo>
                  <a:cubicBezTo>
                    <a:pt x="14700" y="14713"/>
                    <a:pt x="18202" y="12718"/>
                    <a:pt x="19278" y="10604"/>
                  </a:cubicBezTo>
                  <a:cubicBezTo>
                    <a:pt x="19472" y="10223"/>
                    <a:pt x="19595" y="9794"/>
                    <a:pt x="19596" y="9344"/>
                  </a:cubicBezTo>
                  <a:cubicBezTo>
                    <a:pt x="19596" y="8894"/>
                    <a:pt x="19444" y="8408"/>
                    <a:pt x="19105" y="8058"/>
                  </a:cubicBezTo>
                  <a:cubicBezTo>
                    <a:pt x="18746" y="7684"/>
                    <a:pt x="18223" y="7515"/>
                    <a:pt x="17737" y="7515"/>
                  </a:cubicBezTo>
                  <a:cubicBezTo>
                    <a:pt x="17700" y="7515"/>
                    <a:pt x="17664" y="7516"/>
                    <a:pt x="17628" y="7517"/>
                  </a:cubicBezTo>
                  <a:cubicBezTo>
                    <a:pt x="17113" y="7544"/>
                    <a:pt x="16648" y="7740"/>
                    <a:pt x="16206" y="7958"/>
                  </a:cubicBezTo>
                  <a:cubicBezTo>
                    <a:pt x="15478" y="8320"/>
                    <a:pt x="13941" y="8695"/>
                    <a:pt x="13305" y="9188"/>
                  </a:cubicBezTo>
                  <a:cubicBezTo>
                    <a:pt x="14481" y="7966"/>
                    <a:pt x="14944" y="6338"/>
                    <a:pt x="14915" y="5192"/>
                  </a:cubicBezTo>
                  <a:cubicBezTo>
                    <a:pt x="14843" y="2298"/>
                    <a:pt x="12475" y="0"/>
                    <a:pt x="9596" y="0"/>
                  </a:cubicBezTo>
                  <a:close/>
                </a:path>
              </a:pathLst>
            </a:custGeom>
            <a:solidFill>
              <a:srgbClr val="CC88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29"/>
            <p:cNvSpPr/>
            <p:nvPr/>
          </p:nvSpPr>
          <p:spPr>
            <a:xfrm>
              <a:off x="1896500" y="38638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567C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29"/>
            <p:cNvSpPr/>
            <p:nvPr/>
          </p:nvSpPr>
          <p:spPr>
            <a:xfrm>
              <a:off x="1616250" y="3724900"/>
              <a:ext cx="322275" cy="302800"/>
            </a:xfrm>
            <a:custGeom>
              <a:rect b="b" l="l" r="r" t="t"/>
              <a:pathLst>
                <a:path extrusionOk="0" h="12112" w="12891">
                  <a:moveTo>
                    <a:pt x="9802" y="0"/>
                  </a:moveTo>
                  <a:cubicBezTo>
                    <a:pt x="9802" y="0"/>
                    <a:pt x="8319" y="1251"/>
                    <a:pt x="6113" y="1251"/>
                  </a:cubicBezTo>
                  <a:cubicBezTo>
                    <a:pt x="5081" y="1251"/>
                    <a:pt x="3891" y="977"/>
                    <a:pt x="2620" y="173"/>
                  </a:cubicBezTo>
                  <a:lnTo>
                    <a:pt x="1" y="10645"/>
                  </a:lnTo>
                  <a:cubicBezTo>
                    <a:pt x="1746" y="11734"/>
                    <a:pt x="3630" y="12111"/>
                    <a:pt x="5404" y="12111"/>
                  </a:cubicBezTo>
                  <a:cubicBezTo>
                    <a:pt x="9429" y="12111"/>
                    <a:pt x="12890" y="10168"/>
                    <a:pt x="12890" y="10168"/>
                  </a:cubicBezTo>
                  <a:cubicBezTo>
                    <a:pt x="12296" y="8250"/>
                    <a:pt x="9802" y="0"/>
                    <a:pt x="9802" y="0"/>
                  </a:cubicBezTo>
                  <a:close/>
                </a:path>
              </a:pathLst>
            </a:custGeom>
            <a:solidFill>
              <a:srgbClr val="567C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29"/>
            <p:cNvSpPr/>
            <p:nvPr/>
          </p:nvSpPr>
          <p:spPr>
            <a:xfrm>
              <a:off x="1609100" y="3979100"/>
              <a:ext cx="333800" cy="73500"/>
            </a:xfrm>
            <a:custGeom>
              <a:rect b="b" l="l" r="r" t="t"/>
              <a:pathLst>
                <a:path extrusionOk="0" h="2940" w="13352">
                  <a:moveTo>
                    <a:pt x="13176" y="0"/>
                  </a:moveTo>
                  <a:lnTo>
                    <a:pt x="12950" y="121"/>
                  </a:lnTo>
                  <a:cubicBezTo>
                    <a:pt x="10301" y="1379"/>
                    <a:pt x="7927" y="1783"/>
                    <a:pt x="5970" y="1783"/>
                  </a:cubicBezTo>
                  <a:cubicBezTo>
                    <a:pt x="2455" y="1783"/>
                    <a:pt x="287" y="479"/>
                    <a:pt x="287" y="479"/>
                  </a:cubicBezTo>
                  <a:lnTo>
                    <a:pt x="0" y="1555"/>
                  </a:lnTo>
                  <a:cubicBezTo>
                    <a:pt x="77" y="1742"/>
                    <a:pt x="282" y="1880"/>
                    <a:pt x="472" y="1880"/>
                  </a:cubicBezTo>
                  <a:cubicBezTo>
                    <a:pt x="554" y="1880"/>
                    <a:pt x="634" y="1854"/>
                    <a:pt x="698" y="1793"/>
                  </a:cubicBezTo>
                  <a:lnTo>
                    <a:pt x="698" y="1793"/>
                  </a:lnTo>
                  <a:cubicBezTo>
                    <a:pt x="681" y="2081"/>
                    <a:pt x="954" y="2332"/>
                    <a:pt x="1240" y="2354"/>
                  </a:cubicBezTo>
                  <a:cubicBezTo>
                    <a:pt x="1258" y="2356"/>
                    <a:pt x="1275" y="2356"/>
                    <a:pt x="1292" y="2356"/>
                  </a:cubicBezTo>
                  <a:cubicBezTo>
                    <a:pt x="1561" y="2356"/>
                    <a:pt x="1816" y="2198"/>
                    <a:pt x="1987" y="1989"/>
                  </a:cubicBezTo>
                  <a:cubicBezTo>
                    <a:pt x="2122" y="2364"/>
                    <a:pt x="2467" y="2570"/>
                    <a:pt x="2818" y="2570"/>
                  </a:cubicBezTo>
                  <a:cubicBezTo>
                    <a:pt x="3058" y="2570"/>
                    <a:pt x="3301" y="2473"/>
                    <a:pt x="3480" y="2267"/>
                  </a:cubicBezTo>
                  <a:cubicBezTo>
                    <a:pt x="3516" y="2589"/>
                    <a:pt x="3863" y="2798"/>
                    <a:pt x="4188" y="2798"/>
                  </a:cubicBezTo>
                  <a:cubicBezTo>
                    <a:pt x="4195" y="2798"/>
                    <a:pt x="4202" y="2798"/>
                    <a:pt x="4210" y="2798"/>
                  </a:cubicBezTo>
                  <a:cubicBezTo>
                    <a:pt x="4540" y="2790"/>
                    <a:pt x="4842" y="2618"/>
                    <a:pt x="5128" y="2451"/>
                  </a:cubicBezTo>
                  <a:cubicBezTo>
                    <a:pt x="5170" y="2750"/>
                    <a:pt x="5485" y="2939"/>
                    <a:pt x="5790" y="2939"/>
                  </a:cubicBezTo>
                  <a:cubicBezTo>
                    <a:pt x="5834" y="2939"/>
                    <a:pt x="5878" y="2935"/>
                    <a:pt x="5922" y="2927"/>
                  </a:cubicBezTo>
                  <a:cubicBezTo>
                    <a:pt x="6260" y="2860"/>
                    <a:pt x="6529" y="2604"/>
                    <a:pt x="6742" y="2334"/>
                  </a:cubicBezTo>
                  <a:cubicBezTo>
                    <a:pt x="6818" y="2613"/>
                    <a:pt x="7115" y="2767"/>
                    <a:pt x="7410" y="2767"/>
                  </a:cubicBezTo>
                  <a:cubicBezTo>
                    <a:pt x="7491" y="2767"/>
                    <a:pt x="7572" y="2755"/>
                    <a:pt x="7648" y="2731"/>
                  </a:cubicBezTo>
                  <a:cubicBezTo>
                    <a:pt x="8001" y="2620"/>
                    <a:pt x="8260" y="2324"/>
                    <a:pt x="8479" y="2027"/>
                  </a:cubicBezTo>
                  <a:cubicBezTo>
                    <a:pt x="8671" y="2229"/>
                    <a:pt x="8936" y="2339"/>
                    <a:pt x="9208" y="2339"/>
                  </a:cubicBezTo>
                  <a:cubicBezTo>
                    <a:pt x="9285" y="2339"/>
                    <a:pt x="9364" y="2330"/>
                    <a:pt x="9441" y="2312"/>
                  </a:cubicBezTo>
                  <a:cubicBezTo>
                    <a:pt x="9789" y="2227"/>
                    <a:pt x="10065" y="1965"/>
                    <a:pt x="10169" y="1622"/>
                  </a:cubicBezTo>
                  <a:cubicBezTo>
                    <a:pt x="10390" y="1804"/>
                    <a:pt x="10651" y="1888"/>
                    <a:pt x="10908" y="1888"/>
                  </a:cubicBezTo>
                  <a:cubicBezTo>
                    <a:pt x="11391" y="1888"/>
                    <a:pt x="11861" y="1588"/>
                    <a:pt x="12027" y="1075"/>
                  </a:cubicBezTo>
                  <a:cubicBezTo>
                    <a:pt x="12162" y="1190"/>
                    <a:pt x="12338" y="1247"/>
                    <a:pt x="12515" y="1247"/>
                  </a:cubicBezTo>
                  <a:cubicBezTo>
                    <a:pt x="12714" y="1247"/>
                    <a:pt x="12913" y="1175"/>
                    <a:pt x="13054" y="1034"/>
                  </a:cubicBezTo>
                  <a:cubicBezTo>
                    <a:pt x="13319" y="767"/>
                    <a:pt x="13351" y="442"/>
                    <a:pt x="13176" y="0"/>
                  </a:cubicBezTo>
                  <a:close/>
                </a:path>
              </a:pathLst>
            </a:custGeom>
            <a:solidFill>
              <a:srgbClr val="456F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29"/>
            <p:cNvSpPr/>
            <p:nvPr/>
          </p:nvSpPr>
          <p:spPr>
            <a:xfrm>
              <a:off x="1713225" y="3744325"/>
              <a:ext cx="114250" cy="40350"/>
            </a:xfrm>
            <a:custGeom>
              <a:rect b="b" l="l" r="r" t="t"/>
              <a:pathLst>
                <a:path extrusionOk="0" h="1614" w="4570">
                  <a:moveTo>
                    <a:pt x="4570" y="0"/>
                  </a:moveTo>
                  <a:cubicBezTo>
                    <a:pt x="4570" y="0"/>
                    <a:pt x="3646" y="453"/>
                    <a:pt x="2261" y="453"/>
                  </a:cubicBezTo>
                  <a:cubicBezTo>
                    <a:pt x="1597" y="453"/>
                    <a:pt x="826" y="349"/>
                    <a:pt x="0" y="40"/>
                  </a:cubicBezTo>
                  <a:lnTo>
                    <a:pt x="0" y="40"/>
                  </a:lnTo>
                  <a:cubicBezTo>
                    <a:pt x="0" y="40"/>
                    <a:pt x="180" y="1613"/>
                    <a:pt x="2163" y="1613"/>
                  </a:cubicBezTo>
                  <a:cubicBezTo>
                    <a:pt x="2194" y="1613"/>
                    <a:pt x="2225" y="1613"/>
                    <a:pt x="2257" y="1612"/>
                  </a:cubicBezTo>
                  <a:cubicBezTo>
                    <a:pt x="4330" y="1560"/>
                    <a:pt x="4570" y="0"/>
                    <a:pt x="4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29"/>
            <p:cNvSpPr/>
            <p:nvPr/>
          </p:nvSpPr>
          <p:spPr>
            <a:xfrm>
              <a:off x="1758275" y="3824475"/>
              <a:ext cx="27150" cy="23125"/>
            </a:xfrm>
            <a:custGeom>
              <a:rect b="b" l="l" r="r" t="t"/>
              <a:pathLst>
                <a:path extrusionOk="0" h="925" w="1086">
                  <a:moveTo>
                    <a:pt x="618" y="0"/>
                  </a:moveTo>
                  <a:cubicBezTo>
                    <a:pt x="614" y="0"/>
                    <a:pt x="610" y="0"/>
                    <a:pt x="606" y="0"/>
                  </a:cubicBezTo>
                  <a:cubicBezTo>
                    <a:pt x="195" y="10"/>
                    <a:pt x="1" y="512"/>
                    <a:pt x="298" y="797"/>
                  </a:cubicBezTo>
                  <a:cubicBezTo>
                    <a:pt x="391" y="885"/>
                    <a:pt x="504" y="925"/>
                    <a:pt x="613" y="925"/>
                  </a:cubicBezTo>
                  <a:cubicBezTo>
                    <a:pt x="855" y="925"/>
                    <a:pt x="1086" y="733"/>
                    <a:pt x="1078" y="450"/>
                  </a:cubicBezTo>
                  <a:cubicBezTo>
                    <a:pt x="1072" y="200"/>
                    <a:pt x="867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29"/>
            <p:cNvSpPr/>
            <p:nvPr/>
          </p:nvSpPr>
          <p:spPr>
            <a:xfrm>
              <a:off x="1758425" y="3875900"/>
              <a:ext cx="27175" cy="23150"/>
            </a:xfrm>
            <a:custGeom>
              <a:rect b="b" l="l" r="r" t="t"/>
              <a:pathLst>
                <a:path extrusionOk="0" h="926" w="1087">
                  <a:moveTo>
                    <a:pt x="618" y="0"/>
                  </a:moveTo>
                  <a:cubicBezTo>
                    <a:pt x="614" y="0"/>
                    <a:pt x="610" y="0"/>
                    <a:pt x="607" y="0"/>
                  </a:cubicBezTo>
                  <a:cubicBezTo>
                    <a:pt x="195" y="10"/>
                    <a:pt x="1" y="512"/>
                    <a:pt x="298" y="797"/>
                  </a:cubicBezTo>
                  <a:cubicBezTo>
                    <a:pt x="392" y="886"/>
                    <a:pt x="504" y="925"/>
                    <a:pt x="614" y="925"/>
                  </a:cubicBezTo>
                  <a:cubicBezTo>
                    <a:pt x="856" y="925"/>
                    <a:pt x="1086" y="733"/>
                    <a:pt x="1079" y="450"/>
                  </a:cubicBezTo>
                  <a:cubicBezTo>
                    <a:pt x="1072" y="200"/>
                    <a:pt x="867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129"/>
            <p:cNvSpPr/>
            <p:nvPr/>
          </p:nvSpPr>
          <p:spPr>
            <a:xfrm>
              <a:off x="1537200" y="3703450"/>
              <a:ext cx="49400" cy="68625"/>
            </a:xfrm>
            <a:custGeom>
              <a:rect b="b" l="l" r="r" t="t"/>
              <a:pathLst>
                <a:path extrusionOk="0" h="2745" w="1976">
                  <a:moveTo>
                    <a:pt x="1067" y="1074"/>
                  </a:moveTo>
                  <a:cubicBezTo>
                    <a:pt x="1067" y="1074"/>
                    <a:pt x="1067" y="1076"/>
                    <a:pt x="1066" y="1078"/>
                  </a:cubicBezTo>
                  <a:lnTo>
                    <a:pt x="1066" y="1078"/>
                  </a:lnTo>
                  <a:lnTo>
                    <a:pt x="1066" y="1077"/>
                  </a:lnTo>
                  <a:cubicBezTo>
                    <a:pt x="1067" y="1075"/>
                    <a:pt x="1067" y="1074"/>
                    <a:pt x="1067" y="1074"/>
                  </a:cubicBezTo>
                  <a:close/>
                  <a:moveTo>
                    <a:pt x="1853" y="1"/>
                  </a:moveTo>
                  <a:cubicBezTo>
                    <a:pt x="1812" y="1"/>
                    <a:pt x="1772" y="22"/>
                    <a:pt x="1753" y="71"/>
                  </a:cubicBezTo>
                  <a:lnTo>
                    <a:pt x="1754" y="73"/>
                  </a:lnTo>
                  <a:lnTo>
                    <a:pt x="1740" y="106"/>
                  </a:lnTo>
                  <a:cubicBezTo>
                    <a:pt x="1734" y="117"/>
                    <a:pt x="1721" y="141"/>
                    <a:pt x="1700" y="170"/>
                  </a:cubicBezTo>
                  <a:cubicBezTo>
                    <a:pt x="1659" y="227"/>
                    <a:pt x="1575" y="303"/>
                    <a:pt x="1459" y="368"/>
                  </a:cubicBezTo>
                  <a:cubicBezTo>
                    <a:pt x="1403" y="399"/>
                    <a:pt x="1325" y="432"/>
                    <a:pt x="1244" y="473"/>
                  </a:cubicBezTo>
                  <a:cubicBezTo>
                    <a:pt x="1150" y="516"/>
                    <a:pt x="1061" y="569"/>
                    <a:pt x="977" y="628"/>
                  </a:cubicBezTo>
                  <a:cubicBezTo>
                    <a:pt x="885" y="696"/>
                    <a:pt x="785" y="791"/>
                    <a:pt x="726" y="925"/>
                  </a:cubicBezTo>
                  <a:lnTo>
                    <a:pt x="716" y="949"/>
                  </a:lnTo>
                  <a:lnTo>
                    <a:pt x="713" y="955"/>
                  </a:lnTo>
                  <a:lnTo>
                    <a:pt x="708" y="971"/>
                  </a:lnTo>
                  <a:lnTo>
                    <a:pt x="705" y="980"/>
                  </a:lnTo>
                  <a:lnTo>
                    <a:pt x="692" y="1017"/>
                  </a:lnTo>
                  <a:cubicBezTo>
                    <a:pt x="684" y="1052"/>
                    <a:pt x="676" y="1089"/>
                    <a:pt x="670" y="1125"/>
                  </a:cubicBezTo>
                  <a:cubicBezTo>
                    <a:pt x="664" y="1187"/>
                    <a:pt x="662" y="1249"/>
                    <a:pt x="664" y="1313"/>
                  </a:cubicBezTo>
                  <a:cubicBezTo>
                    <a:pt x="670" y="1430"/>
                    <a:pt x="688" y="1535"/>
                    <a:pt x="696" y="1627"/>
                  </a:cubicBezTo>
                  <a:cubicBezTo>
                    <a:pt x="702" y="1720"/>
                    <a:pt x="700" y="1794"/>
                    <a:pt x="684" y="1842"/>
                  </a:cubicBezTo>
                  <a:cubicBezTo>
                    <a:pt x="669" y="1890"/>
                    <a:pt x="646" y="1920"/>
                    <a:pt x="587" y="1956"/>
                  </a:cubicBezTo>
                  <a:cubicBezTo>
                    <a:pt x="529" y="1993"/>
                    <a:pt x="443" y="2026"/>
                    <a:pt x="363" y="2079"/>
                  </a:cubicBezTo>
                  <a:cubicBezTo>
                    <a:pt x="193" y="2192"/>
                    <a:pt x="117" y="2333"/>
                    <a:pt x="72" y="2430"/>
                  </a:cubicBezTo>
                  <a:cubicBezTo>
                    <a:pt x="57" y="2467"/>
                    <a:pt x="42" y="2506"/>
                    <a:pt x="33" y="2546"/>
                  </a:cubicBezTo>
                  <a:cubicBezTo>
                    <a:pt x="26" y="2573"/>
                    <a:pt x="23" y="2587"/>
                    <a:pt x="23" y="2587"/>
                  </a:cubicBezTo>
                  <a:cubicBezTo>
                    <a:pt x="1" y="2649"/>
                    <a:pt x="34" y="2718"/>
                    <a:pt x="98" y="2738"/>
                  </a:cubicBezTo>
                  <a:cubicBezTo>
                    <a:pt x="110" y="2743"/>
                    <a:pt x="123" y="2745"/>
                    <a:pt x="135" y="2745"/>
                  </a:cubicBezTo>
                  <a:cubicBezTo>
                    <a:pt x="185" y="2745"/>
                    <a:pt x="231" y="2713"/>
                    <a:pt x="249" y="2664"/>
                  </a:cubicBezTo>
                  <a:lnTo>
                    <a:pt x="250" y="2661"/>
                  </a:lnTo>
                  <a:cubicBezTo>
                    <a:pt x="266" y="2624"/>
                    <a:pt x="287" y="2589"/>
                    <a:pt x="309" y="2556"/>
                  </a:cubicBezTo>
                  <a:cubicBezTo>
                    <a:pt x="335" y="2518"/>
                    <a:pt x="363" y="2484"/>
                    <a:pt x="395" y="2454"/>
                  </a:cubicBezTo>
                  <a:cubicBezTo>
                    <a:pt x="435" y="2417"/>
                    <a:pt x="478" y="2386"/>
                    <a:pt x="525" y="2362"/>
                  </a:cubicBezTo>
                  <a:cubicBezTo>
                    <a:pt x="581" y="2333"/>
                    <a:pt x="654" y="2314"/>
                    <a:pt x="754" y="2265"/>
                  </a:cubicBezTo>
                  <a:cubicBezTo>
                    <a:pt x="781" y="2250"/>
                    <a:pt x="807" y="2236"/>
                    <a:pt x="832" y="2220"/>
                  </a:cubicBezTo>
                  <a:cubicBezTo>
                    <a:pt x="845" y="2211"/>
                    <a:pt x="858" y="2201"/>
                    <a:pt x="875" y="2187"/>
                  </a:cubicBezTo>
                  <a:cubicBezTo>
                    <a:pt x="888" y="2177"/>
                    <a:pt x="901" y="2166"/>
                    <a:pt x="912" y="2155"/>
                  </a:cubicBezTo>
                  <a:cubicBezTo>
                    <a:pt x="963" y="2103"/>
                    <a:pt x="1002" y="2042"/>
                    <a:pt x="1029" y="1976"/>
                  </a:cubicBezTo>
                  <a:cubicBezTo>
                    <a:pt x="1082" y="1840"/>
                    <a:pt x="1082" y="1708"/>
                    <a:pt x="1074" y="1599"/>
                  </a:cubicBezTo>
                  <a:cubicBezTo>
                    <a:pt x="1064" y="1488"/>
                    <a:pt x="1052" y="1386"/>
                    <a:pt x="1047" y="1295"/>
                  </a:cubicBezTo>
                  <a:cubicBezTo>
                    <a:pt x="1044" y="1254"/>
                    <a:pt x="1044" y="1213"/>
                    <a:pt x="1047" y="1171"/>
                  </a:cubicBezTo>
                  <a:cubicBezTo>
                    <a:pt x="1050" y="1157"/>
                    <a:pt x="1047" y="1152"/>
                    <a:pt x="1053" y="1127"/>
                  </a:cubicBezTo>
                  <a:lnTo>
                    <a:pt x="1064" y="1090"/>
                  </a:lnTo>
                  <a:lnTo>
                    <a:pt x="1066" y="1082"/>
                  </a:lnTo>
                  <a:lnTo>
                    <a:pt x="1066" y="1082"/>
                  </a:lnTo>
                  <a:lnTo>
                    <a:pt x="1069" y="1074"/>
                  </a:lnTo>
                  <a:cubicBezTo>
                    <a:pt x="1096" y="1011"/>
                    <a:pt x="1141" y="955"/>
                    <a:pt x="1196" y="912"/>
                  </a:cubicBezTo>
                  <a:cubicBezTo>
                    <a:pt x="1261" y="860"/>
                    <a:pt x="1331" y="812"/>
                    <a:pt x="1405" y="769"/>
                  </a:cubicBezTo>
                  <a:cubicBezTo>
                    <a:pt x="1479" y="723"/>
                    <a:pt x="1552" y="682"/>
                    <a:pt x="1627" y="626"/>
                  </a:cubicBezTo>
                  <a:cubicBezTo>
                    <a:pt x="1748" y="539"/>
                    <a:pt x="1845" y="426"/>
                    <a:pt x="1913" y="295"/>
                  </a:cubicBezTo>
                  <a:cubicBezTo>
                    <a:pt x="1934" y="254"/>
                    <a:pt x="1948" y="210"/>
                    <a:pt x="1958" y="165"/>
                  </a:cubicBezTo>
                  <a:lnTo>
                    <a:pt x="1964" y="127"/>
                  </a:lnTo>
                  <a:cubicBezTo>
                    <a:pt x="1975" y="50"/>
                    <a:pt x="1914" y="1"/>
                    <a:pt x="1853" y="1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29"/>
            <p:cNvSpPr/>
            <p:nvPr/>
          </p:nvSpPr>
          <p:spPr>
            <a:xfrm>
              <a:off x="1554450" y="3710900"/>
              <a:ext cx="49950" cy="73250"/>
            </a:xfrm>
            <a:custGeom>
              <a:rect b="b" l="l" r="r" t="t"/>
              <a:pathLst>
                <a:path extrusionOk="0" h="2930" w="1998">
                  <a:moveTo>
                    <a:pt x="1093" y="1079"/>
                  </a:moveTo>
                  <a:lnTo>
                    <a:pt x="1093" y="1080"/>
                  </a:lnTo>
                  <a:lnTo>
                    <a:pt x="1093" y="1080"/>
                  </a:lnTo>
                  <a:lnTo>
                    <a:pt x="1092" y="1081"/>
                  </a:lnTo>
                  <a:lnTo>
                    <a:pt x="1092" y="1081"/>
                  </a:lnTo>
                  <a:cubicBezTo>
                    <a:pt x="1093" y="1080"/>
                    <a:pt x="1093" y="1079"/>
                    <a:pt x="1093" y="1079"/>
                  </a:cubicBezTo>
                  <a:close/>
                  <a:moveTo>
                    <a:pt x="1880" y="0"/>
                  </a:moveTo>
                  <a:cubicBezTo>
                    <a:pt x="1838" y="0"/>
                    <a:pt x="1795" y="24"/>
                    <a:pt x="1778" y="75"/>
                  </a:cubicBezTo>
                  <a:lnTo>
                    <a:pt x="1778" y="77"/>
                  </a:lnTo>
                  <a:cubicBezTo>
                    <a:pt x="1778" y="77"/>
                    <a:pt x="1773" y="91"/>
                    <a:pt x="1765" y="112"/>
                  </a:cubicBezTo>
                  <a:cubicBezTo>
                    <a:pt x="1751" y="134"/>
                    <a:pt x="1737" y="156"/>
                    <a:pt x="1721" y="179"/>
                  </a:cubicBezTo>
                  <a:cubicBezTo>
                    <a:pt x="1678" y="239"/>
                    <a:pt x="1587" y="318"/>
                    <a:pt x="1463" y="385"/>
                  </a:cubicBezTo>
                  <a:lnTo>
                    <a:pt x="1230" y="498"/>
                  </a:lnTo>
                  <a:cubicBezTo>
                    <a:pt x="1142" y="544"/>
                    <a:pt x="1044" y="593"/>
                    <a:pt x="947" y="678"/>
                  </a:cubicBezTo>
                  <a:cubicBezTo>
                    <a:pt x="894" y="721"/>
                    <a:pt x="850" y="771"/>
                    <a:pt x="810" y="827"/>
                  </a:cubicBezTo>
                  <a:cubicBezTo>
                    <a:pt x="789" y="857"/>
                    <a:pt x="772" y="889"/>
                    <a:pt x="756" y="922"/>
                  </a:cubicBezTo>
                  <a:lnTo>
                    <a:pt x="745" y="948"/>
                  </a:lnTo>
                  <a:lnTo>
                    <a:pt x="742" y="954"/>
                  </a:lnTo>
                  <a:lnTo>
                    <a:pt x="740" y="957"/>
                  </a:lnTo>
                  <a:lnTo>
                    <a:pt x="740" y="959"/>
                  </a:lnTo>
                  <a:lnTo>
                    <a:pt x="735" y="972"/>
                  </a:lnTo>
                  <a:lnTo>
                    <a:pt x="732" y="981"/>
                  </a:lnTo>
                  <a:lnTo>
                    <a:pt x="719" y="1019"/>
                  </a:lnTo>
                  <a:cubicBezTo>
                    <a:pt x="676" y="1177"/>
                    <a:pt x="689" y="1298"/>
                    <a:pt x="697" y="1417"/>
                  </a:cubicBezTo>
                  <a:cubicBezTo>
                    <a:pt x="708" y="1533"/>
                    <a:pt x="724" y="1638"/>
                    <a:pt x="724" y="1722"/>
                  </a:cubicBezTo>
                  <a:cubicBezTo>
                    <a:pt x="722" y="1808"/>
                    <a:pt x="708" y="1860"/>
                    <a:pt x="678" y="1898"/>
                  </a:cubicBezTo>
                  <a:cubicBezTo>
                    <a:pt x="654" y="1935"/>
                    <a:pt x="586" y="1970"/>
                    <a:pt x="495" y="2014"/>
                  </a:cubicBezTo>
                  <a:lnTo>
                    <a:pt x="425" y="2051"/>
                  </a:lnTo>
                  <a:cubicBezTo>
                    <a:pt x="401" y="2064"/>
                    <a:pt x="379" y="2078"/>
                    <a:pt x="357" y="2094"/>
                  </a:cubicBezTo>
                  <a:cubicBezTo>
                    <a:pt x="312" y="2126"/>
                    <a:pt x="271" y="2162"/>
                    <a:pt x="233" y="2204"/>
                  </a:cubicBezTo>
                  <a:cubicBezTo>
                    <a:pt x="125" y="2321"/>
                    <a:pt x="52" y="2468"/>
                    <a:pt x="21" y="2625"/>
                  </a:cubicBezTo>
                  <a:cubicBezTo>
                    <a:pt x="14" y="2668"/>
                    <a:pt x="9" y="2711"/>
                    <a:pt x="7" y="2754"/>
                  </a:cubicBezTo>
                  <a:lnTo>
                    <a:pt x="7" y="2798"/>
                  </a:lnTo>
                  <a:cubicBezTo>
                    <a:pt x="1" y="2865"/>
                    <a:pt x="48" y="2922"/>
                    <a:pt x="114" y="2928"/>
                  </a:cubicBezTo>
                  <a:cubicBezTo>
                    <a:pt x="118" y="2929"/>
                    <a:pt x="121" y="2929"/>
                    <a:pt x="125" y="2929"/>
                  </a:cubicBezTo>
                  <a:cubicBezTo>
                    <a:pt x="186" y="2929"/>
                    <a:pt x="238" y="2883"/>
                    <a:pt x="244" y="2822"/>
                  </a:cubicBezTo>
                  <a:lnTo>
                    <a:pt x="244" y="2819"/>
                  </a:lnTo>
                  <a:cubicBezTo>
                    <a:pt x="254" y="2777"/>
                    <a:pt x="265" y="2736"/>
                    <a:pt x="281" y="2696"/>
                  </a:cubicBezTo>
                  <a:cubicBezTo>
                    <a:pt x="319" y="2596"/>
                    <a:pt x="381" y="2506"/>
                    <a:pt x="462" y="2436"/>
                  </a:cubicBezTo>
                  <a:cubicBezTo>
                    <a:pt x="500" y="2404"/>
                    <a:pt x="541" y="2378"/>
                    <a:pt x="584" y="2358"/>
                  </a:cubicBezTo>
                  <a:lnTo>
                    <a:pt x="641" y="2334"/>
                  </a:lnTo>
                  <a:cubicBezTo>
                    <a:pt x="719" y="2301"/>
                    <a:pt x="846" y="2264"/>
                    <a:pt x="956" y="2142"/>
                  </a:cubicBezTo>
                  <a:cubicBezTo>
                    <a:pt x="1010" y="2083"/>
                    <a:pt x="1050" y="2013"/>
                    <a:pt x="1074" y="1938"/>
                  </a:cubicBezTo>
                  <a:cubicBezTo>
                    <a:pt x="1093" y="1870"/>
                    <a:pt x="1104" y="1800"/>
                    <a:pt x="1104" y="1728"/>
                  </a:cubicBezTo>
                  <a:cubicBezTo>
                    <a:pt x="1106" y="1596"/>
                    <a:pt x="1088" y="1484"/>
                    <a:pt x="1079" y="1382"/>
                  </a:cubicBezTo>
                  <a:cubicBezTo>
                    <a:pt x="1072" y="1334"/>
                    <a:pt x="1069" y="1286"/>
                    <a:pt x="1069" y="1239"/>
                  </a:cubicBezTo>
                  <a:cubicBezTo>
                    <a:pt x="1067" y="1215"/>
                    <a:pt x="1071" y="1196"/>
                    <a:pt x="1072" y="1175"/>
                  </a:cubicBezTo>
                  <a:cubicBezTo>
                    <a:pt x="1074" y="1159"/>
                    <a:pt x="1075" y="1143"/>
                    <a:pt x="1080" y="1128"/>
                  </a:cubicBezTo>
                  <a:lnTo>
                    <a:pt x="1091" y="1088"/>
                  </a:lnTo>
                  <a:lnTo>
                    <a:pt x="1092" y="1081"/>
                  </a:lnTo>
                  <a:lnTo>
                    <a:pt x="1092" y="1081"/>
                  </a:lnTo>
                  <a:cubicBezTo>
                    <a:pt x="1091" y="1085"/>
                    <a:pt x="1089" y="1092"/>
                    <a:pt x="1089" y="1092"/>
                  </a:cubicBezTo>
                  <a:cubicBezTo>
                    <a:pt x="1089" y="1092"/>
                    <a:pt x="1089" y="1091"/>
                    <a:pt x="1090" y="1089"/>
                  </a:cubicBezTo>
                  <a:lnTo>
                    <a:pt x="1090" y="1088"/>
                  </a:lnTo>
                  <a:lnTo>
                    <a:pt x="1091" y="1085"/>
                  </a:lnTo>
                  <a:lnTo>
                    <a:pt x="1093" y="1080"/>
                  </a:lnTo>
                  <a:lnTo>
                    <a:pt x="1093" y="1080"/>
                  </a:lnTo>
                  <a:lnTo>
                    <a:pt x="1093" y="1078"/>
                  </a:lnTo>
                  <a:cubicBezTo>
                    <a:pt x="1093" y="1078"/>
                    <a:pt x="1093" y="1078"/>
                    <a:pt x="1093" y="1078"/>
                  </a:cubicBezTo>
                  <a:lnTo>
                    <a:pt x="1093" y="1078"/>
                  </a:lnTo>
                  <a:cubicBezTo>
                    <a:pt x="1093" y="1078"/>
                    <a:pt x="1093" y="1078"/>
                    <a:pt x="1093" y="1079"/>
                  </a:cubicBezTo>
                  <a:lnTo>
                    <a:pt x="1093" y="1079"/>
                  </a:lnTo>
                  <a:lnTo>
                    <a:pt x="1094" y="1073"/>
                  </a:lnTo>
                  <a:cubicBezTo>
                    <a:pt x="1101" y="1058"/>
                    <a:pt x="1109" y="1043"/>
                    <a:pt x="1117" y="1029"/>
                  </a:cubicBezTo>
                  <a:cubicBezTo>
                    <a:pt x="1136" y="997"/>
                    <a:pt x="1160" y="969"/>
                    <a:pt x="1187" y="945"/>
                  </a:cubicBezTo>
                  <a:cubicBezTo>
                    <a:pt x="1250" y="886"/>
                    <a:pt x="1320" y="835"/>
                    <a:pt x="1395" y="792"/>
                  </a:cubicBezTo>
                  <a:cubicBezTo>
                    <a:pt x="1473" y="744"/>
                    <a:pt x="1547" y="702"/>
                    <a:pt x="1627" y="647"/>
                  </a:cubicBezTo>
                  <a:cubicBezTo>
                    <a:pt x="1754" y="558"/>
                    <a:pt x="1861" y="442"/>
                    <a:pt x="1934" y="306"/>
                  </a:cubicBezTo>
                  <a:cubicBezTo>
                    <a:pt x="1956" y="263"/>
                    <a:pt x="1973" y="218"/>
                    <a:pt x="1983" y="171"/>
                  </a:cubicBezTo>
                  <a:cubicBezTo>
                    <a:pt x="1989" y="142"/>
                    <a:pt x="1989" y="131"/>
                    <a:pt x="1991" y="129"/>
                  </a:cubicBezTo>
                  <a:lnTo>
                    <a:pt x="1991" y="120"/>
                  </a:lnTo>
                  <a:cubicBezTo>
                    <a:pt x="1997" y="44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29"/>
            <p:cNvSpPr/>
            <p:nvPr/>
          </p:nvSpPr>
          <p:spPr>
            <a:xfrm>
              <a:off x="1540225" y="3704700"/>
              <a:ext cx="49350" cy="68500"/>
            </a:xfrm>
            <a:custGeom>
              <a:rect b="b" l="l" r="r" t="t"/>
              <a:pathLst>
                <a:path extrusionOk="0" h="2740" w="1974">
                  <a:moveTo>
                    <a:pt x="1061" y="1084"/>
                  </a:moveTo>
                  <a:cubicBezTo>
                    <a:pt x="1060" y="1086"/>
                    <a:pt x="1060" y="1088"/>
                    <a:pt x="1059" y="1088"/>
                  </a:cubicBezTo>
                  <a:cubicBezTo>
                    <a:pt x="1059" y="1088"/>
                    <a:pt x="1059" y="1088"/>
                    <a:pt x="1059" y="1088"/>
                  </a:cubicBezTo>
                  <a:lnTo>
                    <a:pt x="1061" y="1085"/>
                  </a:lnTo>
                  <a:lnTo>
                    <a:pt x="1061" y="1084"/>
                  </a:lnTo>
                  <a:close/>
                  <a:moveTo>
                    <a:pt x="1850" y="0"/>
                  </a:moveTo>
                  <a:cubicBezTo>
                    <a:pt x="1809" y="0"/>
                    <a:pt x="1768" y="22"/>
                    <a:pt x="1749" y="71"/>
                  </a:cubicBezTo>
                  <a:lnTo>
                    <a:pt x="1751" y="72"/>
                  </a:lnTo>
                  <a:cubicBezTo>
                    <a:pt x="1751" y="72"/>
                    <a:pt x="1746" y="85"/>
                    <a:pt x="1737" y="105"/>
                  </a:cubicBezTo>
                  <a:cubicBezTo>
                    <a:pt x="1730" y="117"/>
                    <a:pt x="1717" y="140"/>
                    <a:pt x="1697" y="169"/>
                  </a:cubicBezTo>
                  <a:cubicBezTo>
                    <a:pt x="1655" y="226"/>
                    <a:pt x="1573" y="303"/>
                    <a:pt x="1455" y="368"/>
                  </a:cubicBezTo>
                  <a:cubicBezTo>
                    <a:pt x="1400" y="400"/>
                    <a:pt x="1322" y="433"/>
                    <a:pt x="1241" y="473"/>
                  </a:cubicBezTo>
                  <a:cubicBezTo>
                    <a:pt x="1147" y="516"/>
                    <a:pt x="1058" y="568"/>
                    <a:pt x="974" y="627"/>
                  </a:cubicBezTo>
                  <a:cubicBezTo>
                    <a:pt x="883" y="695"/>
                    <a:pt x="781" y="791"/>
                    <a:pt x="724" y="924"/>
                  </a:cubicBezTo>
                  <a:lnTo>
                    <a:pt x="713" y="948"/>
                  </a:lnTo>
                  <a:lnTo>
                    <a:pt x="710" y="954"/>
                  </a:lnTo>
                  <a:lnTo>
                    <a:pt x="705" y="970"/>
                  </a:lnTo>
                  <a:lnTo>
                    <a:pt x="702" y="980"/>
                  </a:lnTo>
                  <a:lnTo>
                    <a:pt x="691" y="1016"/>
                  </a:lnTo>
                  <a:cubicBezTo>
                    <a:pt x="681" y="1053"/>
                    <a:pt x="673" y="1088"/>
                    <a:pt x="668" y="1124"/>
                  </a:cubicBezTo>
                  <a:cubicBezTo>
                    <a:pt x="660" y="1186"/>
                    <a:pt x="659" y="1250"/>
                    <a:pt x="662" y="1312"/>
                  </a:cubicBezTo>
                  <a:cubicBezTo>
                    <a:pt x="667" y="1430"/>
                    <a:pt x="684" y="1534"/>
                    <a:pt x="692" y="1627"/>
                  </a:cubicBezTo>
                  <a:cubicBezTo>
                    <a:pt x="699" y="1719"/>
                    <a:pt x="697" y="1794"/>
                    <a:pt x="681" y="1841"/>
                  </a:cubicBezTo>
                  <a:cubicBezTo>
                    <a:pt x="665" y="1889"/>
                    <a:pt x="643" y="1919"/>
                    <a:pt x="584" y="1956"/>
                  </a:cubicBezTo>
                  <a:cubicBezTo>
                    <a:pt x="525" y="1992"/>
                    <a:pt x="439" y="2026"/>
                    <a:pt x="360" y="2080"/>
                  </a:cubicBezTo>
                  <a:cubicBezTo>
                    <a:pt x="190" y="2191"/>
                    <a:pt x="114" y="2334"/>
                    <a:pt x="69" y="2429"/>
                  </a:cubicBezTo>
                  <a:cubicBezTo>
                    <a:pt x="53" y="2466"/>
                    <a:pt x="39" y="2506"/>
                    <a:pt x="29" y="2545"/>
                  </a:cubicBezTo>
                  <a:cubicBezTo>
                    <a:pt x="23" y="2572"/>
                    <a:pt x="20" y="2587"/>
                    <a:pt x="20" y="2587"/>
                  </a:cubicBezTo>
                  <a:cubicBezTo>
                    <a:pt x="1" y="2649"/>
                    <a:pt x="34" y="2714"/>
                    <a:pt x="96" y="2733"/>
                  </a:cubicBezTo>
                  <a:cubicBezTo>
                    <a:pt x="109" y="2737"/>
                    <a:pt x="122" y="2739"/>
                    <a:pt x="135" y="2739"/>
                  </a:cubicBezTo>
                  <a:cubicBezTo>
                    <a:pt x="182" y="2739"/>
                    <a:pt x="227" y="2711"/>
                    <a:pt x="246" y="2663"/>
                  </a:cubicBezTo>
                  <a:lnTo>
                    <a:pt x="247" y="2660"/>
                  </a:lnTo>
                  <a:cubicBezTo>
                    <a:pt x="265" y="2623"/>
                    <a:pt x="284" y="2588"/>
                    <a:pt x="306" y="2555"/>
                  </a:cubicBezTo>
                  <a:cubicBezTo>
                    <a:pt x="331" y="2518"/>
                    <a:pt x="360" y="2483"/>
                    <a:pt x="392" y="2453"/>
                  </a:cubicBezTo>
                  <a:cubicBezTo>
                    <a:pt x="432" y="2417"/>
                    <a:pt x="476" y="2385"/>
                    <a:pt x="524" y="2361"/>
                  </a:cubicBezTo>
                  <a:cubicBezTo>
                    <a:pt x="578" y="2332"/>
                    <a:pt x="651" y="2313"/>
                    <a:pt x="751" y="2264"/>
                  </a:cubicBezTo>
                  <a:cubicBezTo>
                    <a:pt x="778" y="2250"/>
                    <a:pt x="803" y="2235"/>
                    <a:pt x="829" y="2220"/>
                  </a:cubicBezTo>
                  <a:cubicBezTo>
                    <a:pt x="843" y="2208"/>
                    <a:pt x="858" y="2199"/>
                    <a:pt x="872" y="2188"/>
                  </a:cubicBezTo>
                  <a:cubicBezTo>
                    <a:pt x="885" y="2177"/>
                    <a:pt x="897" y="2166"/>
                    <a:pt x="908" y="2154"/>
                  </a:cubicBezTo>
                  <a:cubicBezTo>
                    <a:pt x="959" y="2102"/>
                    <a:pt x="999" y="2042"/>
                    <a:pt x="1026" y="1975"/>
                  </a:cubicBezTo>
                  <a:cubicBezTo>
                    <a:pt x="1078" y="1840"/>
                    <a:pt x="1080" y="1708"/>
                    <a:pt x="1071" y="1596"/>
                  </a:cubicBezTo>
                  <a:cubicBezTo>
                    <a:pt x="1063" y="1487"/>
                    <a:pt x="1048" y="1383"/>
                    <a:pt x="1043" y="1294"/>
                  </a:cubicBezTo>
                  <a:cubicBezTo>
                    <a:pt x="1040" y="1253"/>
                    <a:pt x="1040" y="1212"/>
                    <a:pt x="1043" y="1170"/>
                  </a:cubicBezTo>
                  <a:cubicBezTo>
                    <a:pt x="1047" y="1155"/>
                    <a:pt x="1043" y="1150"/>
                    <a:pt x="1050" y="1126"/>
                  </a:cubicBezTo>
                  <a:lnTo>
                    <a:pt x="1061" y="1089"/>
                  </a:lnTo>
                  <a:lnTo>
                    <a:pt x="1064" y="1080"/>
                  </a:lnTo>
                  <a:lnTo>
                    <a:pt x="1064" y="1078"/>
                  </a:lnTo>
                  <a:lnTo>
                    <a:pt x="1064" y="1078"/>
                  </a:lnTo>
                  <a:lnTo>
                    <a:pt x="1066" y="1075"/>
                  </a:lnTo>
                  <a:cubicBezTo>
                    <a:pt x="1094" y="1010"/>
                    <a:pt x="1137" y="954"/>
                    <a:pt x="1193" y="911"/>
                  </a:cubicBezTo>
                  <a:cubicBezTo>
                    <a:pt x="1258" y="859"/>
                    <a:pt x="1328" y="811"/>
                    <a:pt x="1401" y="768"/>
                  </a:cubicBezTo>
                  <a:cubicBezTo>
                    <a:pt x="1476" y="724"/>
                    <a:pt x="1551" y="681"/>
                    <a:pt x="1625" y="625"/>
                  </a:cubicBezTo>
                  <a:cubicBezTo>
                    <a:pt x="1744" y="539"/>
                    <a:pt x="1841" y="425"/>
                    <a:pt x="1910" y="295"/>
                  </a:cubicBezTo>
                  <a:cubicBezTo>
                    <a:pt x="1930" y="253"/>
                    <a:pt x="1945" y="210"/>
                    <a:pt x="1954" y="166"/>
                  </a:cubicBezTo>
                  <a:cubicBezTo>
                    <a:pt x="1959" y="140"/>
                    <a:pt x="1961" y="128"/>
                    <a:pt x="1961" y="128"/>
                  </a:cubicBezTo>
                  <a:cubicBezTo>
                    <a:pt x="1973" y="49"/>
                    <a:pt x="1911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29"/>
            <p:cNvSpPr/>
            <p:nvPr/>
          </p:nvSpPr>
          <p:spPr>
            <a:xfrm>
              <a:off x="1557400" y="3712150"/>
              <a:ext cx="49950" cy="73225"/>
            </a:xfrm>
            <a:custGeom>
              <a:rect b="b" l="l" r="r" t="t"/>
              <a:pathLst>
                <a:path extrusionOk="0" h="2929" w="1998">
                  <a:moveTo>
                    <a:pt x="1093" y="1079"/>
                  </a:moveTo>
                  <a:cubicBezTo>
                    <a:pt x="1093" y="1079"/>
                    <a:pt x="1093" y="1080"/>
                    <a:pt x="1092" y="1081"/>
                  </a:cubicBezTo>
                  <a:lnTo>
                    <a:pt x="1092" y="1081"/>
                  </a:lnTo>
                  <a:lnTo>
                    <a:pt x="1092" y="1079"/>
                  </a:lnTo>
                  <a:cubicBezTo>
                    <a:pt x="1093" y="1079"/>
                    <a:pt x="1093" y="1079"/>
                    <a:pt x="1093" y="1079"/>
                  </a:cubicBezTo>
                  <a:close/>
                  <a:moveTo>
                    <a:pt x="1091" y="1086"/>
                  </a:moveTo>
                  <a:cubicBezTo>
                    <a:pt x="1090" y="1089"/>
                    <a:pt x="1089" y="1092"/>
                    <a:pt x="1089" y="1092"/>
                  </a:cubicBezTo>
                  <a:cubicBezTo>
                    <a:pt x="1088" y="1092"/>
                    <a:pt x="1089" y="1091"/>
                    <a:pt x="1089" y="1089"/>
                  </a:cubicBezTo>
                  <a:lnTo>
                    <a:pt x="1089" y="1087"/>
                  </a:lnTo>
                  <a:lnTo>
                    <a:pt x="1091" y="1086"/>
                  </a:lnTo>
                  <a:close/>
                  <a:moveTo>
                    <a:pt x="1879" y="0"/>
                  </a:moveTo>
                  <a:cubicBezTo>
                    <a:pt x="1837" y="0"/>
                    <a:pt x="1795" y="23"/>
                    <a:pt x="1778" y="75"/>
                  </a:cubicBezTo>
                  <a:lnTo>
                    <a:pt x="1778" y="76"/>
                  </a:lnTo>
                  <a:cubicBezTo>
                    <a:pt x="1778" y="76"/>
                    <a:pt x="1773" y="90"/>
                    <a:pt x="1765" y="111"/>
                  </a:cubicBezTo>
                  <a:cubicBezTo>
                    <a:pt x="1751" y="133"/>
                    <a:pt x="1736" y="156"/>
                    <a:pt x="1720" y="178"/>
                  </a:cubicBezTo>
                  <a:cubicBezTo>
                    <a:pt x="1677" y="238"/>
                    <a:pt x="1587" y="318"/>
                    <a:pt x="1463" y="384"/>
                  </a:cubicBezTo>
                  <a:lnTo>
                    <a:pt x="1229" y="499"/>
                  </a:lnTo>
                  <a:cubicBezTo>
                    <a:pt x="1142" y="543"/>
                    <a:pt x="1043" y="594"/>
                    <a:pt x="946" y="677"/>
                  </a:cubicBezTo>
                  <a:cubicBezTo>
                    <a:pt x="895" y="720"/>
                    <a:pt x="849" y="771"/>
                    <a:pt x="810" y="826"/>
                  </a:cubicBezTo>
                  <a:cubicBezTo>
                    <a:pt x="789" y="857"/>
                    <a:pt x="771" y="888"/>
                    <a:pt x="755" y="922"/>
                  </a:cubicBezTo>
                  <a:lnTo>
                    <a:pt x="744" y="947"/>
                  </a:lnTo>
                  <a:lnTo>
                    <a:pt x="741" y="954"/>
                  </a:lnTo>
                  <a:lnTo>
                    <a:pt x="740" y="957"/>
                  </a:lnTo>
                  <a:lnTo>
                    <a:pt x="740" y="958"/>
                  </a:lnTo>
                  <a:lnTo>
                    <a:pt x="735" y="971"/>
                  </a:lnTo>
                  <a:lnTo>
                    <a:pt x="732" y="981"/>
                  </a:lnTo>
                  <a:lnTo>
                    <a:pt x="720" y="1020"/>
                  </a:lnTo>
                  <a:cubicBezTo>
                    <a:pt x="676" y="1178"/>
                    <a:pt x="690" y="1298"/>
                    <a:pt x="697" y="1418"/>
                  </a:cubicBezTo>
                  <a:cubicBezTo>
                    <a:pt x="705" y="1537"/>
                    <a:pt x="725" y="1637"/>
                    <a:pt x="724" y="1723"/>
                  </a:cubicBezTo>
                  <a:cubicBezTo>
                    <a:pt x="722" y="1807"/>
                    <a:pt x="708" y="1861"/>
                    <a:pt x="678" y="1898"/>
                  </a:cubicBezTo>
                  <a:cubicBezTo>
                    <a:pt x="654" y="1934"/>
                    <a:pt x="585" y="1971"/>
                    <a:pt x="495" y="2015"/>
                  </a:cubicBezTo>
                  <a:lnTo>
                    <a:pt x="425" y="2052"/>
                  </a:lnTo>
                  <a:cubicBezTo>
                    <a:pt x="403" y="2065"/>
                    <a:pt x="379" y="2079"/>
                    <a:pt x="358" y="2093"/>
                  </a:cubicBezTo>
                  <a:cubicBezTo>
                    <a:pt x="312" y="2127"/>
                    <a:pt x="271" y="2163"/>
                    <a:pt x="233" y="2203"/>
                  </a:cubicBezTo>
                  <a:cubicBezTo>
                    <a:pt x="124" y="2322"/>
                    <a:pt x="51" y="2467"/>
                    <a:pt x="21" y="2624"/>
                  </a:cubicBezTo>
                  <a:cubicBezTo>
                    <a:pt x="13" y="2667"/>
                    <a:pt x="8" y="2710"/>
                    <a:pt x="7" y="2753"/>
                  </a:cubicBezTo>
                  <a:lnTo>
                    <a:pt x="7" y="2799"/>
                  </a:lnTo>
                  <a:cubicBezTo>
                    <a:pt x="0" y="2864"/>
                    <a:pt x="48" y="2923"/>
                    <a:pt x="113" y="2928"/>
                  </a:cubicBezTo>
                  <a:cubicBezTo>
                    <a:pt x="117" y="2928"/>
                    <a:pt x="121" y="2928"/>
                    <a:pt x="125" y="2928"/>
                  </a:cubicBezTo>
                  <a:cubicBezTo>
                    <a:pt x="185" y="2928"/>
                    <a:pt x="238" y="2883"/>
                    <a:pt x="244" y="2821"/>
                  </a:cubicBezTo>
                  <a:lnTo>
                    <a:pt x="244" y="2818"/>
                  </a:lnTo>
                  <a:cubicBezTo>
                    <a:pt x="253" y="2777"/>
                    <a:pt x="266" y="2735"/>
                    <a:pt x="282" y="2696"/>
                  </a:cubicBezTo>
                  <a:cubicBezTo>
                    <a:pt x="318" y="2596"/>
                    <a:pt x="380" y="2505"/>
                    <a:pt x="461" y="2435"/>
                  </a:cubicBezTo>
                  <a:cubicBezTo>
                    <a:pt x="485" y="2416"/>
                    <a:pt x="509" y="2398"/>
                    <a:pt x="536" y="2383"/>
                  </a:cubicBezTo>
                  <a:cubicBezTo>
                    <a:pt x="552" y="2375"/>
                    <a:pt x="568" y="2365"/>
                    <a:pt x="585" y="2357"/>
                  </a:cubicBezTo>
                  <a:lnTo>
                    <a:pt x="641" y="2333"/>
                  </a:lnTo>
                  <a:cubicBezTo>
                    <a:pt x="719" y="2300"/>
                    <a:pt x="846" y="2263"/>
                    <a:pt x="957" y="2141"/>
                  </a:cubicBezTo>
                  <a:cubicBezTo>
                    <a:pt x="1010" y="2082"/>
                    <a:pt x="1050" y="2012"/>
                    <a:pt x="1073" y="1937"/>
                  </a:cubicBezTo>
                  <a:cubicBezTo>
                    <a:pt x="1094" y="1869"/>
                    <a:pt x="1104" y="1799"/>
                    <a:pt x="1104" y="1728"/>
                  </a:cubicBezTo>
                  <a:cubicBezTo>
                    <a:pt x="1105" y="1596"/>
                    <a:pt x="1088" y="1483"/>
                    <a:pt x="1078" y="1381"/>
                  </a:cubicBezTo>
                  <a:cubicBezTo>
                    <a:pt x="1072" y="1333"/>
                    <a:pt x="1070" y="1286"/>
                    <a:pt x="1069" y="1238"/>
                  </a:cubicBezTo>
                  <a:cubicBezTo>
                    <a:pt x="1069" y="1216"/>
                    <a:pt x="1072" y="1197"/>
                    <a:pt x="1072" y="1174"/>
                  </a:cubicBezTo>
                  <a:cubicBezTo>
                    <a:pt x="1073" y="1159"/>
                    <a:pt x="1077" y="1143"/>
                    <a:pt x="1080" y="1128"/>
                  </a:cubicBezTo>
                  <a:lnTo>
                    <a:pt x="1091" y="1089"/>
                  </a:lnTo>
                  <a:lnTo>
                    <a:pt x="1092" y="1083"/>
                  </a:lnTo>
                  <a:lnTo>
                    <a:pt x="1092" y="1083"/>
                  </a:lnTo>
                  <a:lnTo>
                    <a:pt x="1096" y="1073"/>
                  </a:lnTo>
                  <a:cubicBezTo>
                    <a:pt x="1100" y="1058"/>
                    <a:pt x="1108" y="1043"/>
                    <a:pt x="1118" y="1028"/>
                  </a:cubicBezTo>
                  <a:cubicBezTo>
                    <a:pt x="1137" y="998"/>
                    <a:pt x="1159" y="969"/>
                    <a:pt x="1186" y="944"/>
                  </a:cubicBezTo>
                  <a:cubicBezTo>
                    <a:pt x="1251" y="887"/>
                    <a:pt x="1320" y="836"/>
                    <a:pt x="1394" y="791"/>
                  </a:cubicBezTo>
                  <a:cubicBezTo>
                    <a:pt x="1472" y="744"/>
                    <a:pt x="1547" y="701"/>
                    <a:pt x="1627" y="647"/>
                  </a:cubicBezTo>
                  <a:cubicBezTo>
                    <a:pt x="1755" y="559"/>
                    <a:pt x="1860" y="442"/>
                    <a:pt x="1935" y="305"/>
                  </a:cubicBezTo>
                  <a:cubicBezTo>
                    <a:pt x="1957" y="262"/>
                    <a:pt x="1973" y="218"/>
                    <a:pt x="1984" y="170"/>
                  </a:cubicBezTo>
                  <a:cubicBezTo>
                    <a:pt x="1989" y="141"/>
                    <a:pt x="1991" y="130"/>
                    <a:pt x="1991" y="130"/>
                  </a:cubicBezTo>
                  <a:lnTo>
                    <a:pt x="1991" y="119"/>
                  </a:lnTo>
                  <a:cubicBezTo>
                    <a:pt x="1997" y="44"/>
                    <a:pt x="1938" y="0"/>
                    <a:pt x="1879" y="0"/>
                  </a:cubicBezTo>
                  <a:close/>
                </a:path>
              </a:pathLst>
            </a:custGeom>
            <a:solidFill>
              <a:srgbClr val="567C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29"/>
            <p:cNvSpPr/>
            <p:nvPr/>
          </p:nvSpPr>
          <p:spPr>
            <a:xfrm>
              <a:off x="1891850" y="4066400"/>
              <a:ext cx="69100" cy="51375"/>
            </a:xfrm>
            <a:custGeom>
              <a:rect b="b" l="l" r="r" t="t"/>
              <a:pathLst>
                <a:path extrusionOk="0" h="2055" w="2764">
                  <a:moveTo>
                    <a:pt x="2609" y="0"/>
                  </a:moveTo>
                  <a:cubicBezTo>
                    <a:pt x="2602" y="0"/>
                    <a:pt x="2594" y="1"/>
                    <a:pt x="2586" y="2"/>
                  </a:cubicBezTo>
                  <a:lnTo>
                    <a:pt x="2548" y="10"/>
                  </a:lnTo>
                  <a:cubicBezTo>
                    <a:pt x="2504" y="21"/>
                    <a:pt x="2461" y="39"/>
                    <a:pt x="2421" y="61"/>
                  </a:cubicBezTo>
                  <a:cubicBezTo>
                    <a:pt x="2292" y="134"/>
                    <a:pt x="2184" y="237"/>
                    <a:pt x="2103" y="360"/>
                  </a:cubicBezTo>
                  <a:cubicBezTo>
                    <a:pt x="2051" y="436"/>
                    <a:pt x="2011" y="511"/>
                    <a:pt x="1970" y="589"/>
                  </a:cubicBezTo>
                  <a:cubicBezTo>
                    <a:pt x="1930" y="663"/>
                    <a:pt x="1884" y="735"/>
                    <a:pt x="1834" y="803"/>
                  </a:cubicBezTo>
                  <a:cubicBezTo>
                    <a:pt x="1795" y="861"/>
                    <a:pt x="1741" y="907"/>
                    <a:pt x="1677" y="937"/>
                  </a:cubicBezTo>
                  <a:lnTo>
                    <a:pt x="1674" y="938"/>
                  </a:lnTo>
                  <a:lnTo>
                    <a:pt x="1672" y="938"/>
                  </a:lnTo>
                  <a:lnTo>
                    <a:pt x="1663" y="942"/>
                  </a:lnTo>
                  <a:lnTo>
                    <a:pt x="1626" y="954"/>
                  </a:lnTo>
                  <a:cubicBezTo>
                    <a:pt x="1602" y="962"/>
                    <a:pt x="1598" y="959"/>
                    <a:pt x="1583" y="964"/>
                  </a:cubicBezTo>
                  <a:cubicBezTo>
                    <a:pt x="1552" y="967"/>
                    <a:pt x="1521" y="969"/>
                    <a:pt x="1490" y="969"/>
                  </a:cubicBezTo>
                  <a:cubicBezTo>
                    <a:pt x="1480" y="969"/>
                    <a:pt x="1470" y="969"/>
                    <a:pt x="1459" y="969"/>
                  </a:cubicBezTo>
                  <a:cubicBezTo>
                    <a:pt x="1369" y="969"/>
                    <a:pt x="1265" y="959"/>
                    <a:pt x="1154" y="954"/>
                  </a:cubicBezTo>
                  <a:cubicBezTo>
                    <a:pt x="1139" y="954"/>
                    <a:pt x="1123" y="954"/>
                    <a:pt x="1107" y="954"/>
                  </a:cubicBezTo>
                  <a:cubicBezTo>
                    <a:pt x="1007" y="954"/>
                    <a:pt x="894" y="964"/>
                    <a:pt x="779" y="1016"/>
                  </a:cubicBezTo>
                  <a:cubicBezTo>
                    <a:pt x="714" y="1045"/>
                    <a:pt x="655" y="1088"/>
                    <a:pt x="606" y="1140"/>
                  </a:cubicBezTo>
                  <a:cubicBezTo>
                    <a:pt x="593" y="1153"/>
                    <a:pt x="583" y="1166"/>
                    <a:pt x="574" y="1178"/>
                  </a:cubicBezTo>
                  <a:cubicBezTo>
                    <a:pt x="561" y="1196"/>
                    <a:pt x="552" y="1209"/>
                    <a:pt x="544" y="1223"/>
                  </a:cubicBezTo>
                  <a:cubicBezTo>
                    <a:pt x="528" y="1248"/>
                    <a:pt x="513" y="1275"/>
                    <a:pt x="502" y="1302"/>
                  </a:cubicBezTo>
                  <a:cubicBezTo>
                    <a:pt x="458" y="1404"/>
                    <a:pt x="440" y="1479"/>
                    <a:pt x="415" y="1535"/>
                  </a:cubicBezTo>
                  <a:cubicBezTo>
                    <a:pt x="393" y="1584"/>
                    <a:pt x="362" y="1628"/>
                    <a:pt x="329" y="1670"/>
                  </a:cubicBezTo>
                  <a:cubicBezTo>
                    <a:pt x="299" y="1703"/>
                    <a:pt x="266" y="1733"/>
                    <a:pt x="231" y="1759"/>
                  </a:cubicBezTo>
                  <a:cubicBezTo>
                    <a:pt x="197" y="1784"/>
                    <a:pt x="164" y="1805"/>
                    <a:pt x="127" y="1824"/>
                  </a:cubicBezTo>
                  <a:lnTo>
                    <a:pt x="124" y="1825"/>
                  </a:lnTo>
                  <a:cubicBezTo>
                    <a:pt x="1" y="1881"/>
                    <a:pt x="53" y="2055"/>
                    <a:pt x="169" y="2055"/>
                  </a:cubicBezTo>
                  <a:cubicBezTo>
                    <a:pt x="182" y="2055"/>
                    <a:pt x="196" y="2052"/>
                    <a:pt x="210" y="2048"/>
                  </a:cubicBezTo>
                  <a:lnTo>
                    <a:pt x="251" y="2035"/>
                  </a:lnTo>
                  <a:cubicBezTo>
                    <a:pt x="291" y="2024"/>
                    <a:pt x="329" y="2008"/>
                    <a:pt x="366" y="1991"/>
                  </a:cubicBezTo>
                  <a:cubicBezTo>
                    <a:pt x="459" y="1941"/>
                    <a:pt x="599" y="1860"/>
                    <a:pt x="704" y="1686"/>
                  </a:cubicBezTo>
                  <a:cubicBezTo>
                    <a:pt x="754" y="1603"/>
                    <a:pt x="784" y="1517"/>
                    <a:pt x="817" y="1457"/>
                  </a:cubicBezTo>
                  <a:cubicBezTo>
                    <a:pt x="852" y="1396"/>
                    <a:pt x="881" y="1372"/>
                    <a:pt x="927" y="1355"/>
                  </a:cubicBezTo>
                  <a:cubicBezTo>
                    <a:pt x="966" y="1339"/>
                    <a:pt x="1022" y="1333"/>
                    <a:pt x="1093" y="1333"/>
                  </a:cubicBezTo>
                  <a:cubicBezTo>
                    <a:pt x="1109" y="1333"/>
                    <a:pt x="1126" y="1334"/>
                    <a:pt x="1143" y="1334"/>
                  </a:cubicBezTo>
                  <a:cubicBezTo>
                    <a:pt x="1235" y="1337"/>
                    <a:pt x="1340" y="1352"/>
                    <a:pt x="1458" y="1352"/>
                  </a:cubicBezTo>
                  <a:cubicBezTo>
                    <a:pt x="1520" y="1352"/>
                    <a:pt x="1582" y="1347"/>
                    <a:pt x="1644" y="1337"/>
                  </a:cubicBezTo>
                  <a:cubicBezTo>
                    <a:pt x="1680" y="1329"/>
                    <a:pt x="1715" y="1322"/>
                    <a:pt x="1752" y="1310"/>
                  </a:cubicBezTo>
                  <a:lnTo>
                    <a:pt x="1787" y="1298"/>
                  </a:lnTo>
                  <a:lnTo>
                    <a:pt x="1796" y="1294"/>
                  </a:lnTo>
                  <a:lnTo>
                    <a:pt x="1812" y="1288"/>
                  </a:lnTo>
                  <a:lnTo>
                    <a:pt x="1819" y="1285"/>
                  </a:lnTo>
                  <a:lnTo>
                    <a:pt x="1842" y="1272"/>
                  </a:lnTo>
                  <a:cubicBezTo>
                    <a:pt x="1973" y="1209"/>
                    <a:pt x="2063" y="1105"/>
                    <a:pt x="2128" y="1010"/>
                  </a:cubicBezTo>
                  <a:cubicBezTo>
                    <a:pt x="2184" y="924"/>
                    <a:pt x="2232" y="832"/>
                    <a:pt x="2272" y="737"/>
                  </a:cubicBezTo>
                  <a:cubicBezTo>
                    <a:pt x="2308" y="654"/>
                    <a:pt x="2338" y="574"/>
                    <a:pt x="2367" y="517"/>
                  </a:cubicBezTo>
                  <a:cubicBezTo>
                    <a:pt x="2429" y="398"/>
                    <a:pt x="2500" y="312"/>
                    <a:pt x="2556" y="269"/>
                  </a:cubicBezTo>
                  <a:cubicBezTo>
                    <a:pt x="2583" y="247"/>
                    <a:pt x="2607" y="233"/>
                    <a:pt x="2616" y="225"/>
                  </a:cubicBezTo>
                  <a:lnTo>
                    <a:pt x="2650" y="210"/>
                  </a:lnTo>
                  <a:lnTo>
                    <a:pt x="2651" y="210"/>
                  </a:lnTo>
                  <a:cubicBezTo>
                    <a:pt x="2763" y="161"/>
                    <a:pt x="2720" y="0"/>
                    <a:pt x="2609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29"/>
            <p:cNvSpPr/>
            <p:nvPr/>
          </p:nvSpPr>
          <p:spPr>
            <a:xfrm>
              <a:off x="1879175" y="4048850"/>
              <a:ext cx="73500" cy="52500"/>
            </a:xfrm>
            <a:custGeom>
              <a:rect b="b" l="l" r="r" t="t"/>
              <a:pathLst>
                <a:path extrusionOk="0" h="2100" w="2940">
                  <a:moveTo>
                    <a:pt x="2788" y="0"/>
                  </a:moveTo>
                  <a:cubicBezTo>
                    <a:pt x="2782" y="0"/>
                    <a:pt x="2776" y="1"/>
                    <a:pt x="2771" y="2"/>
                  </a:cubicBezTo>
                  <a:lnTo>
                    <a:pt x="2761" y="3"/>
                  </a:lnTo>
                  <a:cubicBezTo>
                    <a:pt x="2759" y="3"/>
                    <a:pt x="2748" y="5"/>
                    <a:pt x="2720" y="11"/>
                  </a:cubicBezTo>
                  <a:cubicBezTo>
                    <a:pt x="2674" y="24"/>
                    <a:pt x="2629" y="43"/>
                    <a:pt x="2588" y="67"/>
                  </a:cubicBezTo>
                  <a:cubicBezTo>
                    <a:pt x="2454" y="146"/>
                    <a:pt x="2341" y="256"/>
                    <a:pt x="2260" y="389"/>
                  </a:cubicBezTo>
                  <a:cubicBezTo>
                    <a:pt x="2209" y="471"/>
                    <a:pt x="2170" y="547"/>
                    <a:pt x="2125" y="628"/>
                  </a:cubicBezTo>
                  <a:cubicBezTo>
                    <a:pt x="2084" y="703"/>
                    <a:pt x="2036" y="774"/>
                    <a:pt x="1981" y="841"/>
                  </a:cubicBezTo>
                  <a:cubicBezTo>
                    <a:pt x="1957" y="869"/>
                    <a:pt x="1930" y="893"/>
                    <a:pt x="1900" y="914"/>
                  </a:cubicBezTo>
                  <a:cubicBezTo>
                    <a:pt x="1885" y="924"/>
                    <a:pt x="1871" y="931"/>
                    <a:pt x="1855" y="938"/>
                  </a:cubicBezTo>
                  <a:lnTo>
                    <a:pt x="1850" y="940"/>
                  </a:lnTo>
                  <a:lnTo>
                    <a:pt x="1850" y="940"/>
                  </a:lnTo>
                  <a:cubicBezTo>
                    <a:pt x="1851" y="940"/>
                    <a:pt x="1851" y="939"/>
                    <a:pt x="1850" y="939"/>
                  </a:cubicBezTo>
                  <a:lnTo>
                    <a:pt x="1841" y="943"/>
                  </a:lnTo>
                  <a:lnTo>
                    <a:pt x="1803" y="955"/>
                  </a:lnTo>
                  <a:cubicBezTo>
                    <a:pt x="1788" y="960"/>
                    <a:pt x="1772" y="963"/>
                    <a:pt x="1756" y="966"/>
                  </a:cubicBezTo>
                  <a:cubicBezTo>
                    <a:pt x="1736" y="966"/>
                    <a:pt x="1717" y="971"/>
                    <a:pt x="1694" y="971"/>
                  </a:cubicBezTo>
                  <a:cubicBezTo>
                    <a:pt x="1681" y="972"/>
                    <a:pt x="1668" y="972"/>
                    <a:pt x="1655" y="972"/>
                  </a:cubicBezTo>
                  <a:cubicBezTo>
                    <a:pt x="1620" y="972"/>
                    <a:pt x="1585" y="970"/>
                    <a:pt x="1550" y="968"/>
                  </a:cubicBezTo>
                  <a:cubicBezTo>
                    <a:pt x="1469" y="963"/>
                    <a:pt x="1381" y="955"/>
                    <a:pt x="1283" y="955"/>
                  </a:cubicBezTo>
                  <a:cubicBezTo>
                    <a:pt x="1257" y="955"/>
                    <a:pt x="1231" y="956"/>
                    <a:pt x="1203" y="957"/>
                  </a:cubicBezTo>
                  <a:cubicBezTo>
                    <a:pt x="1132" y="960"/>
                    <a:pt x="1062" y="973"/>
                    <a:pt x="995" y="997"/>
                  </a:cubicBezTo>
                  <a:cubicBezTo>
                    <a:pt x="920" y="1024"/>
                    <a:pt x="852" y="1067"/>
                    <a:pt x="796" y="1122"/>
                  </a:cubicBezTo>
                  <a:cubicBezTo>
                    <a:pt x="679" y="1237"/>
                    <a:pt x="649" y="1367"/>
                    <a:pt x="617" y="1446"/>
                  </a:cubicBezTo>
                  <a:lnTo>
                    <a:pt x="596" y="1502"/>
                  </a:lnTo>
                  <a:cubicBezTo>
                    <a:pt x="596" y="1505"/>
                    <a:pt x="577" y="1542"/>
                    <a:pt x="572" y="1553"/>
                  </a:cubicBezTo>
                  <a:cubicBezTo>
                    <a:pt x="558" y="1580"/>
                    <a:pt x="542" y="1605"/>
                    <a:pt x="523" y="1629"/>
                  </a:cubicBezTo>
                  <a:cubicBezTo>
                    <a:pt x="456" y="1712"/>
                    <a:pt x="369" y="1779"/>
                    <a:pt x="270" y="1820"/>
                  </a:cubicBezTo>
                  <a:cubicBezTo>
                    <a:pt x="232" y="1838"/>
                    <a:pt x="191" y="1852"/>
                    <a:pt x="149" y="1863"/>
                  </a:cubicBezTo>
                  <a:lnTo>
                    <a:pt x="148" y="1863"/>
                  </a:lnTo>
                  <a:cubicBezTo>
                    <a:pt x="1" y="1887"/>
                    <a:pt x="25" y="2099"/>
                    <a:pt x="163" y="2099"/>
                  </a:cubicBezTo>
                  <a:cubicBezTo>
                    <a:pt x="169" y="2099"/>
                    <a:pt x="174" y="2099"/>
                    <a:pt x="180" y="2098"/>
                  </a:cubicBezTo>
                  <a:lnTo>
                    <a:pt x="226" y="2097"/>
                  </a:lnTo>
                  <a:cubicBezTo>
                    <a:pt x="269" y="2092"/>
                    <a:pt x="312" y="2085"/>
                    <a:pt x="353" y="2074"/>
                  </a:cubicBezTo>
                  <a:cubicBezTo>
                    <a:pt x="509" y="2038"/>
                    <a:pt x="652" y="1958"/>
                    <a:pt x="765" y="1847"/>
                  </a:cubicBezTo>
                  <a:cubicBezTo>
                    <a:pt x="804" y="1807"/>
                    <a:pt x="839" y="1763"/>
                    <a:pt x="869" y="1717"/>
                  </a:cubicBezTo>
                  <a:cubicBezTo>
                    <a:pt x="884" y="1694"/>
                    <a:pt x="897" y="1671"/>
                    <a:pt x="909" y="1647"/>
                  </a:cubicBezTo>
                  <a:cubicBezTo>
                    <a:pt x="920" y="1625"/>
                    <a:pt x="931" y="1601"/>
                    <a:pt x="943" y="1577"/>
                  </a:cubicBezTo>
                  <a:cubicBezTo>
                    <a:pt x="982" y="1485"/>
                    <a:pt x="1016" y="1415"/>
                    <a:pt x="1051" y="1389"/>
                  </a:cubicBezTo>
                  <a:cubicBezTo>
                    <a:pt x="1087" y="1356"/>
                    <a:pt x="1137" y="1340"/>
                    <a:pt x="1224" y="1335"/>
                  </a:cubicBezTo>
                  <a:cubicBezTo>
                    <a:pt x="1237" y="1335"/>
                    <a:pt x="1251" y="1334"/>
                    <a:pt x="1264" y="1334"/>
                  </a:cubicBezTo>
                  <a:cubicBezTo>
                    <a:pt x="1342" y="1334"/>
                    <a:pt x="1432" y="1344"/>
                    <a:pt x="1531" y="1350"/>
                  </a:cubicBezTo>
                  <a:cubicBezTo>
                    <a:pt x="1565" y="1350"/>
                    <a:pt x="1599" y="1351"/>
                    <a:pt x="1635" y="1351"/>
                  </a:cubicBezTo>
                  <a:cubicBezTo>
                    <a:pt x="1723" y="1351"/>
                    <a:pt x="1817" y="1345"/>
                    <a:pt x="1928" y="1310"/>
                  </a:cubicBezTo>
                  <a:lnTo>
                    <a:pt x="1966" y="1295"/>
                  </a:lnTo>
                  <a:lnTo>
                    <a:pt x="1976" y="1292"/>
                  </a:lnTo>
                  <a:lnTo>
                    <a:pt x="1989" y="1288"/>
                  </a:lnTo>
                  <a:lnTo>
                    <a:pt x="1990" y="1288"/>
                  </a:lnTo>
                  <a:lnTo>
                    <a:pt x="1993" y="1286"/>
                  </a:lnTo>
                  <a:lnTo>
                    <a:pt x="2000" y="1283"/>
                  </a:lnTo>
                  <a:lnTo>
                    <a:pt x="2025" y="1270"/>
                  </a:lnTo>
                  <a:cubicBezTo>
                    <a:pt x="2057" y="1253"/>
                    <a:pt x="2089" y="1232"/>
                    <a:pt x="2117" y="1210"/>
                  </a:cubicBezTo>
                  <a:cubicBezTo>
                    <a:pt x="2171" y="1168"/>
                    <a:pt x="2219" y="1121"/>
                    <a:pt x="2260" y="1067"/>
                  </a:cubicBezTo>
                  <a:cubicBezTo>
                    <a:pt x="2327" y="978"/>
                    <a:pt x="2384" y="879"/>
                    <a:pt x="2427" y="777"/>
                  </a:cubicBezTo>
                  <a:lnTo>
                    <a:pt x="2531" y="539"/>
                  </a:lnTo>
                  <a:cubicBezTo>
                    <a:pt x="2591" y="412"/>
                    <a:pt x="2667" y="320"/>
                    <a:pt x="2726" y="273"/>
                  </a:cubicBezTo>
                  <a:cubicBezTo>
                    <a:pt x="2747" y="256"/>
                    <a:pt x="2769" y="240"/>
                    <a:pt x="2791" y="226"/>
                  </a:cubicBezTo>
                  <a:cubicBezTo>
                    <a:pt x="2810" y="216"/>
                    <a:pt x="2826" y="211"/>
                    <a:pt x="2826" y="211"/>
                  </a:cubicBezTo>
                  <a:lnTo>
                    <a:pt x="2826" y="211"/>
                  </a:lnTo>
                  <a:lnTo>
                    <a:pt x="2825" y="213"/>
                  </a:lnTo>
                  <a:cubicBezTo>
                    <a:pt x="2940" y="169"/>
                    <a:pt x="2903" y="0"/>
                    <a:pt x="2788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29"/>
            <p:cNvSpPr/>
            <p:nvPr/>
          </p:nvSpPr>
          <p:spPr>
            <a:xfrm>
              <a:off x="1890475" y="4063475"/>
              <a:ext cx="69125" cy="51400"/>
            </a:xfrm>
            <a:custGeom>
              <a:rect b="b" l="l" r="r" t="t"/>
              <a:pathLst>
                <a:path extrusionOk="0" h="2056" w="2765">
                  <a:moveTo>
                    <a:pt x="2610" y="1"/>
                  </a:moveTo>
                  <a:cubicBezTo>
                    <a:pt x="2603" y="1"/>
                    <a:pt x="2595" y="2"/>
                    <a:pt x="2587" y="3"/>
                  </a:cubicBezTo>
                  <a:lnTo>
                    <a:pt x="2549" y="11"/>
                  </a:lnTo>
                  <a:cubicBezTo>
                    <a:pt x="2505" y="22"/>
                    <a:pt x="2462" y="40"/>
                    <a:pt x="2422" y="60"/>
                  </a:cubicBezTo>
                  <a:cubicBezTo>
                    <a:pt x="2293" y="135"/>
                    <a:pt x="2185" y="237"/>
                    <a:pt x="2102" y="361"/>
                  </a:cubicBezTo>
                  <a:cubicBezTo>
                    <a:pt x="2052" y="437"/>
                    <a:pt x="2012" y="512"/>
                    <a:pt x="1969" y="590"/>
                  </a:cubicBezTo>
                  <a:cubicBezTo>
                    <a:pt x="1929" y="664"/>
                    <a:pt x="1885" y="736"/>
                    <a:pt x="1835" y="804"/>
                  </a:cubicBezTo>
                  <a:cubicBezTo>
                    <a:pt x="1794" y="861"/>
                    <a:pt x="1742" y="908"/>
                    <a:pt x="1678" y="938"/>
                  </a:cubicBezTo>
                  <a:lnTo>
                    <a:pt x="1674" y="939"/>
                  </a:lnTo>
                  <a:lnTo>
                    <a:pt x="1672" y="939"/>
                  </a:lnTo>
                  <a:lnTo>
                    <a:pt x="1664" y="943"/>
                  </a:lnTo>
                  <a:lnTo>
                    <a:pt x="1627" y="955"/>
                  </a:lnTo>
                  <a:cubicBezTo>
                    <a:pt x="1603" y="963"/>
                    <a:pt x="1597" y="960"/>
                    <a:pt x="1583" y="965"/>
                  </a:cubicBezTo>
                  <a:cubicBezTo>
                    <a:pt x="1552" y="968"/>
                    <a:pt x="1521" y="970"/>
                    <a:pt x="1490" y="970"/>
                  </a:cubicBezTo>
                  <a:cubicBezTo>
                    <a:pt x="1479" y="970"/>
                    <a:pt x="1469" y="970"/>
                    <a:pt x="1459" y="970"/>
                  </a:cubicBezTo>
                  <a:cubicBezTo>
                    <a:pt x="1370" y="970"/>
                    <a:pt x="1266" y="960"/>
                    <a:pt x="1155" y="955"/>
                  </a:cubicBezTo>
                  <a:cubicBezTo>
                    <a:pt x="1139" y="955"/>
                    <a:pt x="1124" y="955"/>
                    <a:pt x="1107" y="955"/>
                  </a:cubicBezTo>
                  <a:cubicBezTo>
                    <a:pt x="1008" y="955"/>
                    <a:pt x="895" y="965"/>
                    <a:pt x="780" y="1016"/>
                  </a:cubicBezTo>
                  <a:cubicBezTo>
                    <a:pt x="715" y="1046"/>
                    <a:pt x="654" y="1089"/>
                    <a:pt x="605" y="1141"/>
                  </a:cubicBezTo>
                  <a:cubicBezTo>
                    <a:pt x="594" y="1154"/>
                    <a:pt x="584" y="1167"/>
                    <a:pt x="573" y="1179"/>
                  </a:cubicBezTo>
                  <a:cubicBezTo>
                    <a:pt x="564" y="1194"/>
                    <a:pt x="553" y="1208"/>
                    <a:pt x="545" y="1224"/>
                  </a:cubicBezTo>
                  <a:cubicBezTo>
                    <a:pt x="529" y="1249"/>
                    <a:pt x="514" y="1276"/>
                    <a:pt x="502" y="1303"/>
                  </a:cubicBezTo>
                  <a:cubicBezTo>
                    <a:pt x="457" y="1405"/>
                    <a:pt x="441" y="1480"/>
                    <a:pt x="414" y="1535"/>
                  </a:cubicBezTo>
                  <a:cubicBezTo>
                    <a:pt x="392" y="1585"/>
                    <a:pt x="363" y="1629"/>
                    <a:pt x="328" y="1671"/>
                  </a:cubicBezTo>
                  <a:cubicBezTo>
                    <a:pt x="300" y="1704"/>
                    <a:pt x="266" y="1734"/>
                    <a:pt x="230" y="1760"/>
                  </a:cubicBezTo>
                  <a:cubicBezTo>
                    <a:pt x="198" y="1783"/>
                    <a:pt x="165" y="1806"/>
                    <a:pt x="128" y="1825"/>
                  </a:cubicBezTo>
                  <a:lnTo>
                    <a:pt x="125" y="1826"/>
                  </a:lnTo>
                  <a:cubicBezTo>
                    <a:pt x="1" y="1882"/>
                    <a:pt x="52" y="2056"/>
                    <a:pt x="169" y="2056"/>
                  </a:cubicBezTo>
                  <a:cubicBezTo>
                    <a:pt x="182" y="2056"/>
                    <a:pt x="196" y="2054"/>
                    <a:pt x="211" y="2049"/>
                  </a:cubicBezTo>
                  <a:lnTo>
                    <a:pt x="252" y="2036"/>
                  </a:lnTo>
                  <a:cubicBezTo>
                    <a:pt x="292" y="2025"/>
                    <a:pt x="330" y="2009"/>
                    <a:pt x="367" y="1992"/>
                  </a:cubicBezTo>
                  <a:cubicBezTo>
                    <a:pt x="460" y="1942"/>
                    <a:pt x="600" y="1861"/>
                    <a:pt x="704" y="1686"/>
                  </a:cubicBezTo>
                  <a:cubicBezTo>
                    <a:pt x="753" y="1604"/>
                    <a:pt x="785" y="1516"/>
                    <a:pt x="818" y="1458"/>
                  </a:cubicBezTo>
                  <a:cubicBezTo>
                    <a:pt x="851" y="1397"/>
                    <a:pt x="882" y="1373"/>
                    <a:pt x="928" y="1356"/>
                  </a:cubicBezTo>
                  <a:cubicBezTo>
                    <a:pt x="967" y="1340"/>
                    <a:pt x="1023" y="1334"/>
                    <a:pt x="1093" y="1334"/>
                  </a:cubicBezTo>
                  <a:cubicBezTo>
                    <a:pt x="1109" y="1334"/>
                    <a:pt x="1125" y="1335"/>
                    <a:pt x="1142" y="1335"/>
                  </a:cubicBezTo>
                  <a:cubicBezTo>
                    <a:pt x="1235" y="1338"/>
                    <a:pt x="1339" y="1353"/>
                    <a:pt x="1459" y="1353"/>
                  </a:cubicBezTo>
                  <a:cubicBezTo>
                    <a:pt x="1521" y="1353"/>
                    <a:pt x="1583" y="1348"/>
                    <a:pt x="1645" y="1338"/>
                  </a:cubicBezTo>
                  <a:cubicBezTo>
                    <a:pt x="1681" y="1330"/>
                    <a:pt x="1716" y="1321"/>
                    <a:pt x="1751" y="1311"/>
                  </a:cubicBezTo>
                  <a:lnTo>
                    <a:pt x="1788" y="1297"/>
                  </a:lnTo>
                  <a:lnTo>
                    <a:pt x="1797" y="1294"/>
                  </a:lnTo>
                  <a:lnTo>
                    <a:pt x="1813" y="1287"/>
                  </a:lnTo>
                  <a:lnTo>
                    <a:pt x="1819" y="1286"/>
                  </a:lnTo>
                  <a:lnTo>
                    <a:pt x="1843" y="1273"/>
                  </a:lnTo>
                  <a:cubicBezTo>
                    <a:pt x="1974" y="1210"/>
                    <a:pt x="2064" y="1105"/>
                    <a:pt x="2128" y="1011"/>
                  </a:cubicBezTo>
                  <a:cubicBezTo>
                    <a:pt x="2185" y="923"/>
                    <a:pt x="2233" y="833"/>
                    <a:pt x="2272" y="738"/>
                  </a:cubicBezTo>
                  <a:cubicBezTo>
                    <a:pt x="2307" y="655"/>
                    <a:pt x="2339" y="575"/>
                    <a:pt x="2368" y="518"/>
                  </a:cubicBezTo>
                  <a:cubicBezTo>
                    <a:pt x="2428" y="399"/>
                    <a:pt x="2500" y="313"/>
                    <a:pt x="2555" y="270"/>
                  </a:cubicBezTo>
                  <a:cubicBezTo>
                    <a:pt x="2584" y="248"/>
                    <a:pt x="2606" y="234"/>
                    <a:pt x="2617" y="226"/>
                  </a:cubicBezTo>
                  <a:lnTo>
                    <a:pt x="2651" y="211"/>
                  </a:lnTo>
                  <a:lnTo>
                    <a:pt x="2652" y="211"/>
                  </a:lnTo>
                  <a:cubicBezTo>
                    <a:pt x="2764" y="162"/>
                    <a:pt x="2721" y="1"/>
                    <a:pt x="2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29"/>
            <p:cNvSpPr/>
            <p:nvPr/>
          </p:nvSpPr>
          <p:spPr>
            <a:xfrm>
              <a:off x="1877825" y="4045950"/>
              <a:ext cx="73475" cy="52475"/>
            </a:xfrm>
            <a:custGeom>
              <a:rect b="b" l="l" r="r" t="t"/>
              <a:pathLst>
                <a:path extrusionOk="0" h="2099" w="2939">
                  <a:moveTo>
                    <a:pt x="1850" y="939"/>
                  </a:moveTo>
                  <a:cubicBezTo>
                    <a:pt x="1850" y="939"/>
                    <a:pt x="1849" y="940"/>
                    <a:pt x="1848" y="940"/>
                  </a:cubicBezTo>
                  <a:lnTo>
                    <a:pt x="1848" y="940"/>
                  </a:lnTo>
                  <a:lnTo>
                    <a:pt x="1850" y="939"/>
                  </a:lnTo>
                  <a:cubicBezTo>
                    <a:pt x="1850" y="939"/>
                    <a:pt x="1851" y="939"/>
                    <a:pt x="1850" y="939"/>
                  </a:cubicBezTo>
                  <a:close/>
                  <a:moveTo>
                    <a:pt x="2788" y="0"/>
                  </a:moveTo>
                  <a:cubicBezTo>
                    <a:pt x="2782" y="0"/>
                    <a:pt x="2776" y="1"/>
                    <a:pt x="2771" y="2"/>
                  </a:cubicBezTo>
                  <a:lnTo>
                    <a:pt x="2761" y="2"/>
                  </a:lnTo>
                  <a:cubicBezTo>
                    <a:pt x="2759" y="3"/>
                    <a:pt x="2748" y="3"/>
                    <a:pt x="2720" y="11"/>
                  </a:cubicBezTo>
                  <a:cubicBezTo>
                    <a:pt x="2674" y="24"/>
                    <a:pt x="2629" y="41"/>
                    <a:pt x="2588" y="65"/>
                  </a:cubicBezTo>
                  <a:cubicBezTo>
                    <a:pt x="2454" y="145"/>
                    <a:pt x="2341" y="256"/>
                    <a:pt x="2260" y="388"/>
                  </a:cubicBezTo>
                  <a:cubicBezTo>
                    <a:pt x="2209" y="470"/>
                    <a:pt x="2170" y="547"/>
                    <a:pt x="2124" y="626"/>
                  </a:cubicBezTo>
                  <a:cubicBezTo>
                    <a:pt x="2084" y="703"/>
                    <a:pt x="2036" y="774"/>
                    <a:pt x="1981" y="841"/>
                  </a:cubicBezTo>
                  <a:cubicBezTo>
                    <a:pt x="1957" y="868"/>
                    <a:pt x="1930" y="893"/>
                    <a:pt x="1899" y="914"/>
                  </a:cubicBezTo>
                  <a:cubicBezTo>
                    <a:pt x="1885" y="922"/>
                    <a:pt x="1871" y="930"/>
                    <a:pt x="1855" y="938"/>
                  </a:cubicBezTo>
                  <a:lnTo>
                    <a:pt x="1844" y="943"/>
                  </a:lnTo>
                  <a:lnTo>
                    <a:pt x="1841" y="944"/>
                  </a:lnTo>
                  <a:cubicBezTo>
                    <a:pt x="1839" y="945"/>
                    <a:pt x="1838" y="945"/>
                    <a:pt x="1838" y="945"/>
                  </a:cubicBezTo>
                  <a:cubicBezTo>
                    <a:pt x="1837" y="945"/>
                    <a:pt x="1843" y="942"/>
                    <a:pt x="1848" y="940"/>
                  </a:cubicBezTo>
                  <a:lnTo>
                    <a:pt x="1848" y="940"/>
                  </a:lnTo>
                  <a:lnTo>
                    <a:pt x="1841" y="943"/>
                  </a:lnTo>
                  <a:lnTo>
                    <a:pt x="1803" y="955"/>
                  </a:lnTo>
                  <a:cubicBezTo>
                    <a:pt x="1787" y="960"/>
                    <a:pt x="1772" y="963"/>
                    <a:pt x="1756" y="965"/>
                  </a:cubicBezTo>
                  <a:cubicBezTo>
                    <a:pt x="1734" y="966"/>
                    <a:pt x="1717" y="970"/>
                    <a:pt x="1693" y="970"/>
                  </a:cubicBezTo>
                  <a:cubicBezTo>
                    <a:pt x="1673" y="970"/>
                    <a:pt x="1653" y="971"/>
                    <a:pt x="1634" y="971"/>
                  </a:cubicBezTo>
                  <a:cubicBezTo>
                    <a:pt x="1606" y="971"/>
                    <a:pt x="1578" y="970"/>
                    <a:pt x="1550" y="968"/>
                  </a:cubicBezTo>
                  <a:cubicBezTo>
                    <a:pt x="1471" y="963"/>
                    <a:pt x="1385" y="954"/>
                    <a:pt x="1288" y="954"/>
                  </a:cubicBezTo>
                  <a:cubicBezTo>
                    <a:pt x="1260" y="954"/>
                    <a:pt x="1231" y="955"/>
                    <a:pt x="1202" y="957"/>
                  </a:cubicBezTo>
                  <a:cubicBezTo>
                    <a:pt x="1132" y="960"/>
                    <a:pt x="1062" y="973"/>
                    <a:pt x="993" y="997"/>
                  </a:cubicBezTo>
                  <a:cubicBezTo>
                    <a:pt x="920" y="1024"/>
                    <a:pt x="852" y="1065"/>
                    <a:pt x="795" y="1121"/>
                  </a:cubicBezTo>
                  <a:cubicBezTo>
                    <a:pt x="677" y="1237"/>
                    <a:pt x="647" y="1365"/>
                    <a:pt x="617" y="1445"/>
                  </a:cubicBezTo>
                  <a:lnTo>
                    <a:pt x="594" y="1502"/>
                  </a:lnTo>
                  <a:cubicBezTo>
                    <a:pt x="588" y="1520"/>
                    <a:pt x="580" y="1535"/>
                    <a:pt x="572" y="1551"/>
                  </a:cubicBezTo>
                  <a:cubicBezTo>
                    <a:pt x="558" y="1578"/>
                    <a:pt x="542" y="1604"/>
                    <a:pt x="523" y="1628"/>
                  </a:cubicBezTo>
                  <a:cubicBezTo>
                    <a:pt x="456" y="1712"/>
                    <a:pt x="369" y="1777"/>
                    <a:pt x="270" y="1820"/>
                  </a:cubicBezTo>
                  <a:cubicBezTo>
                    <a:pt x="230" y="1837"/>
                    <a:pt x="191" y="1852"/>
                    <a:pt x="149" y="1861"/>
                  </a:cubicBezTo>
                  <a:lnTo>
                    <a:pt x="146" y="1861"/>
                  </a:lnTo>
                  <a:cubicBezTo>
                    <a:pt x="0" y="1887"/>
                    <a:pt x="24" y="2099"/>
                    <a:pt x="164" y="2099"/>
                  </a:cubicBezTo>
                  <a:cubicBezTo>
                    <a:pt x="169" y="2099"/>
                    <a:pt x="174" y="2099"/>
                    <a:pt x="180" y="2098"/>
                  </a:cubicBezTo>
                  <a:lnTo>
                    <a:pt x="224" y="2095"/>
                  </a:lnTo>
                  <a:cubicBezTo>
                    <a:pt x="267" y="2092"/>
                    <a:pt x="310" y="2085"/>
                    <a:pt x="353" y="2076"/>
                  </a:cubicBezTo>
                  <a:cubicBezTo>
                    <a:pt x="509" y="2038"/>
                    <a:pt x="650" y="1960"/>
                    <a:pt x="765" y="1847"/>
                  </a:cubicBezTo>
                  <a:cubicBezTo>
                    <a:pt x="803" y="1807"/>
                    <a:pt x="838" y="1764"/>
                    <a:pt x="868" y="1717"/>
                  </a:cubicBezTo>
                  <a:cubicBezTo>
                    <a:pt x="885" y="1690"/>
                    <a:pt x="889" y="1686"/>
                    <a:pt x="908" y="1648"/>
                  </a:cubicBezTo>
                  <a:cubicBezTo>
                    <a:pt x="919" y="1624"/>
                    <a:pt x="930" y="1601"/>
                    <a:pt x="941" y="1577"/>
                  </a:cubicBezTo>
                  <a:cubicBezTo>
                    <a:pt x="982" y="1485"/>
                    <a:pt x="1014" y="1415"/>
                    <a:pt x="1051" y="1389"/>
                  </a:cubicBezTo>
                  <a:cubicBezTo>
                    <a:pt x="1087" y="1357"/>
                    <a:pt x="1136" y="1340"/>
                    <a:pt x="1224" y="1337"/>
                  </a:cubicBezTo>
                  <a:cubicBezTo>
                    <a:pt x="1238" y="1336"/>
                    <a:pt x="1253" y="1336"/>
                    <a:pt x="1268" y="1336"/>
                  </a:cubicBezTo>
                  <a:cubicBezTo>
                    <a:pt x="1344" y="1336"/>
                    <a:pt x="1433" y="1344"/>
                    <a:pt x="1531" y="1350"/>
                  </a:cubicBezTo>
                  <a:cubicBezTo>
                    <a:pt x="1565" y="1350"/>
                    <a:pt x="1599" y="1351"/>
                    <a:pt x="1635" y="1351"/>
                  </a:cubicBezTo>
                  <a:cubicBezTo>
                    <a:pt x="1723" y="1351"/>
                    <a:pt x="1817" y="1345"/>
                    <a:pt x="1928" y="1310"/>
                  </a:cubicBezTo>
                  <a:lnTo>
                    <a:pt x="1966" y="1295"/>
                  </a:lnTo>
                  <a:lnTo>
                    <a:pt x="1974" y="1292"/>
                  </a:lnTo>
                  <a:lnTo>
                    <a:pt x="1988" y="1288"/>
                  </a:lnTo>
                  <a:lnTo>
                    <a:pt x="1990" y="1288"/>
                  </a:lnTo>
                  <a:lnTo>
                    <a:pt x="1993" y="1286"/>
                  </a:lnTo>
                  <a:lnTo>
                    <a:pt x="2000" y="1283"/>
                  </a:lnTo>
                  <a:lnTo>
                    <a:pt x="2023" y="1270"/>
                  </a:lnTo>
                  <a:cubicBezTo>
                    <a:pt x="2057" y="1253"/>
                    <a:pt x="2087" y="1233"/>
                    <a:pt x="2116" y="1210"/>
                  </a:cubicBezTo>
                  <a:cubicBezTo>
                    <a:pt x="2170" y="1170"/>
                    <a:pt x="2219" y="1121"/>
                    <a:pt x="2260" y="1068"/>
                  </a:cubicBezTo>
                  <a:cubicBezTo>
                    <a:pt x="2338" y="968"/>
                    <a:pt x="2386" y="866"/>
                    <a:pt x="2427" y="777"/>
                  </a:cubicBezTo>
                  <a:lnTo>
                    <a:pt x="2529" y="540"/>
                  </a:lnTo>
                  <a:cubicBezTo>
                    <a:pt x="2591" y="412"/>
                    <a:pt x="2666" y="319"/>
                    <a:pt x="2726" y="273"/>
                  </a:cubicBezTo>
                  <a:cubicBezTo>
                    <a:pt x="2747" y="256"/>
                    <a:pt x="2769" y="242"/>
                    <a:pt x="2791" y="227"/>
                  </a:cubicBezTo>
                  <a:cubicBezTo>
                    <a:pt x="2810" y="218"/>
                    <a:pt x="2825" y="211"/>
                    <a:pt x="2825" y="211"/>
                  </a:cubicBezTo>
                  <a:lnTo>
                    <a:pt x="2823" y="211"/>
                  </a:lnTo>
                  <a:cubicBezTo>
                    <a:pt x="2938" y="167"/>
                    <a:pt x="2903" y="0"/>
                    <a:pt x="2788" y="0"/>
                  </a:cubicBezTo>
                  <a:close/>
                </a:path>
              </a:pathLst>
            </a:custGeom>
            <a:solidFill>
              <a:srgbClr val="567C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29"/>
            <p:cNvSpPr/>
            <p:nvPr/>
          </p:nvSpPr>
          <p:spPr>
            <a:xfrm>
              <a:off x="1597675" y="4084350"/>
              <a:ext cx="79850" cy="31100"/>
            </a:xfrm>
            <a:custGeom>
              <a:rect b="b" l="l" r="r" t="t"/>
              <a:pathLst>
                <a:path extrusionOk="0" h="1244" w="3194">
                  <a:moveTo>
                    <a:pt x="1827" y="812"/>
                  </a:moveTo>
                  <a:lnTo>
                    <a:pt x="1834" y="817"/>
                  </a:lnTo>
                  <a:lnTo>
                    <a:pt x="1832" y="817"/>
                  </a:lnTo>
                  <a:lnTo>
                    <a:pt x="1831" y="815"/>
                  </a:lnTo>
                  <a:lnTo>
                    <a:pt x="1827" y="812"/>
                  </a:lnTo>
                  <a:close/>
                  <a:moveTo>
                    <a:pt x="170" y="0"/>
                  </a:moveTo>
                  <a:cubicBezTo>
                    <a:pt x="71" y="0"/>
                    <a:pt x="1" y="138"/>
                    <a:pt x="98" y="214"/>
                  </a:cubicBezTo>
                  <a:lnTo>
                    <a:pt x="132" y="243"/>
                  </a:lnTo>
                  <a:cubicBezTo>
                    <a:pt x="163" y="268"/>
                    <a:pt x="197" y="292"/>
                    <a:pt x="232" y="313"/>
                  </a:cubicBezTo>
                  <a:cubicBezTo>
                    <a:pt x="320" y="360"/>
                    <a:pt x="452" y="425"/>
                    <a:pt x="636" y="425"/>
                  </a:cubicBezTo>
                  <a:cubicBezTo>
                    <a:pt x="648" y="425"/>
                    <a:pt x="661" y="424"/>
                    <a:pt x="674" y="424"/>
                  </a:cubicBezTo>
                  <a:cubicBezTo>
                    <a:pt x="769" y="419"/>
                    <a:pt x="860" y="397"/>
                    <a:pt x="928" y="391"/>
                  </a:cubicBezTo>
                  <a:cubicBezTo>
                    <a:pt x="937" y="389"/>
                    <a:pt x="946" y="389"/>
                    <a:pt x="956" y="389"/>
                  </a:cubicBezTo>
                  <a:cubicBezTo>
                    <a:pt x="997" y="389"/>
                    <a:pt x="1039" y="401"/>
                    <a:pt x="1073" y="425"/>
                  </a:cubicBezTo>
                  <a:cubicBezTo>
                    <a:pt x="1114" y="454"/>
                    <a:pt x="1160" y="514"/>
                    <a:pt x="1209" y="594"/>
                  </a:cubicBezTo>
                  <a:cubicBezTo>
                    <a:pt x="1257" y="672"/>
                    <a:pt x="1305" y="767"/>
                    <a:pt x="1370" y="866"/>
                  </a:cubicBezTo>
                  <a:cubicBezTo>
                    <a:pt x="1405" y="918"/>
                    <a:pt x="1443" y="968"/>
                    <a:pt x="1484" y="1014"/>
                  </a:cubicBezTo>
                  <a:cubicBezTo>
                    <a:pt x="1511" y="1039"/>
                    <a:pt x="1538" y="1064"/>
                    <a:pt x="1567" y="1087"/>
                  </a:cubicBezTo>
                  <a:lnTo>
                    <a:pt x="1597" y="1109"/>
                  </a:lnTo>
                  <a:lnTo>
                    <a:pt x="1605" y="1115"/>
                  </a:lnTo>
                  <a:lnTo>
                    <a:pt x="1619" y="1125"/>
                  </a:lnTo>
                  <a:lnTo>
                    <a:pt x="1626" y="1130"/>
                  </a:lnTo>
                  <a:lnTo>
                    <a:pt x="1648" y="1142"/>
                  </a:lnTo>
                  <a:cubicBezTo>
                    <a:pt x="1774" y="1214"/>
                    <a:pt x="1912" y="1235"/>
                    <a:pt x="2026" y="1235"/>
                  </a:cubicBezTo>
                  <a:cubicBezTo>
                    <a:pt x="2130" y="1233"/>
                    <a:pt x="2231" y="1222"/>
                    <a:pt x="2333" y="1201"/>
                  </a:cubicBezTo>
                  <a:cubicBezTo>
                    <a:pt x="2422" y="1187"/>
                    <a:pt x="2505" y="1168"/>
                    <a:pt x="2568" y="1160"/>
                  </a:cubicBezTo>
                  <a:cubicBezTo>
                    <a:pt x="2610" y="1155"/>
                    <a:pt x="2649" y="1153"/>
                    <a:pt x="2685" y="1153"/>
                  </a:cubicBezTo>
                  <a:cubicBezTo>
                    <a:pt x="2767" y="1153"/>
                    <a:pt x="2834" y="1164"/>
                    <a:pt x="2880" y="1179"/>
                  </a:cubicBezTo>
                  <a:cubicBezTo>
                    <a:pt x="2913" y="1190"/>
                    <a:pt x="2939" y="1201"/>
                    <a:pt x="2950" y="1206"/>
                  </a:cubicBezTo>
                  <a:lnTo>
                    <a:pt x="2982" y="1225"/>
                  </a:lnTo>
                  <a:cubicBezTo>
                    <a:pt x="3002" y="1238"/>
                    <a:pt x="3022" y="1243"/>
                    <a:pt x="3041" y="1243"/>
                  </a:cubicBezTo>
                  <a:cubicBezTo>
                    <a:pt x="3129" y="1243"/>
                    <a:pt x="3194" y="1130"/>
                    <a:pt x="3118" y="1055"/>
                  </a:cubicBezTo>
                  <a:lnTo>
                    <a:pt x="3091" y="1026"/>
                  </a:lnTo>
                  <a:cubicBezTo>
                    <a:pt x="3058" y="996"/>
                    <a:pt x="3020" y="971"/>
                    <a:pt x="2980" y="948"/>
                  </a:cubicBezTo>
                  <a:cubicBezTo>
                    <a:pt x="2847" y="883"/>
                    <a:pt x="2702" y="850"/>
                    <a:pt x="2554" y="850"/>
                  </a:cubicBezTo>
                  <a:cubicBezTo>
                    <a:pt x="2460" y="850"/>
                    <a:pt x="2376" y="858"/>
                    <a:pt x="2289" y="866"/>
                  </a:cubicBezTo>
                  <a:cubicBezTo>
                    <a:pt x="2226" y="872"/>
                    <a:pt x="2164" y="875"/>
                    <a:pt x="2101" y="875"/>
                  </a:cubicBezTo>
                  <a:cubicBezTo>
                    <a:pt x="2079" y="875"/>
                    <a:pt x="2058" y="875"/>
                    <a:pt x="2036" y="874"/>
                  </a:cubicBezTo>
                  <a:cubicBezTo>
                    <a:pt x="1966" y="872"/>
                    <a:pt x="1898" y="851"/>
                    <a:pt x="1837" y="817"/>
                  </a:cubicBezTo>
                  <a:lnTo>
                    <a:pt x="1828" y="810"/>
                  </a:lnTo>
                  <a:lnTo>
                    <a:pt x="1825" y="810"/>
                  </a:lnTo>
                  <a:lnTo>
                    <a:pt x="1823" y="809"/>
                  </a:lnTo>
                  <a:lnTo>
                    <a:pt x="1793" y="785"/>
                  </a:lnTo>
                  <a:cubicBezTo>
                    <a:pt x="1774" y="769"/>
                    <a:pt x="1774" y="764"/>
                    <a:pt x="1761" y="753"/>
                  </a:cubicBezTo>
                  <a:cubicBezTo>
                    <a:pt x="1735" y="723"/>
                    <a:pt x="1710" y="689"/>
                    <a:pt x="1688" y="654"/>
                  </a:cubicBezTo>
                  <a:cubicBezTo>
                    <a:pt x="1638" y="578"/>
                    <a:pt x="1589" y="487"/>
                    <a:pt x="1532" y="394"/>
                  </a:cubicBezTo>
                  <a:cubicBezTo>
                    <a:pt x="1473" y="300"/>
                    <a:pt x="1395" y="193"/>
                    <a:pt x="1273" y="116"/>
                  </a:cubicBezTo>
                  <a:cubicBezTo>
                    <a:pt x="1212" y="77"/>
                    <a:pt x="1144" y="52"/>
                    <a:pt x="1073" y="39"/>
                  </a:cubicBezTo>
                  <a:cubicBezTo>
                    <a:pt x="1057" y="36"/>
                    <a:pt x="1039" y="34"/>
                    <a:pt x="1023" y="34"/>
                  </a:cubicBezTo>
                  <a:cubicBezTo>
                    <a:pt x="1015" y="34"/>
                    <a:pt x="1005" y="33"/>
                    <a:pt x="996" y="33"/>
                  </a:cubicBezTo>
                  <a:cubicBezTo>
                    <a:pt x="987" y="33"/>
                    <a:pt x="978" y="34"/>
                    <a:pt x="969" y="34"/>
                  </a:cubicBezTo>
                  <a:cubicBezTo>
                    <a:pt x="939" y="36"/>
                    <a:pt x="910" y="39"/>
                    <a:pt x="880" y="44"/>
                  </a:cubicBezTo>
                  <a:cubicBezTo>
                    <a:pt x="771" y="63"/>
                    <a:pt x="699" y="90"/>
                    <a:pt x="639" y="100"/>
                  </a:cubicBezTo>
                  <a:cubicBezTo>
                    <a:pt x="610" y="105"/>
                    <a:pt x="580" y="107"/>
                    <a:pt x="551" y="107"/>
                  </a:cubicBezTo>
                  <a:cubicBezTo>
                    <a:pt x="527" y="107"/>
                    <a:pt x="502" y="106"/>
                    <a:pt x="478" y="103"/>
                  </a:cubicBezTo>
                  <a:cubicBezTo>
                    <a:pt x="435" y="98"/>
                    <a:pt x="391" y="87"/>
                    <a:pt x="349" y="71"/>
                  </a:cubicBezTo>
                  <a:cubicBezTo>
                    <a:pt x="311" y="58"/>
                    <a:pt x="275" y="41"/>
                    <a:pt x="240" y="22"/>
                  </a:cubicBezTo>
                  <a:lnTo>
                    <a:pt x="235" y="20"/>
                  </a:lnTo>
                  <a:cubicBezTo>
                    <a:pt x="213" y="6"/>
                    <a:pt x="191" y="0"/>
                    <a:pt x="170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29"/>
            <p:cNvSpPr/>
            <p:nvPr/>
          </p:nvSpPr>
          <p:spPr>
            <a:xfrm>
              <a:off x="1604250" y="4064500"/>
              <a:ext cx="83375" cy="34375"/>
            </a:xfrm>
            <a:custGeom>
              <a:rect b="b" l="l" r="r" t="t"/>
              <a:pathLst>
                <a:path extrusionOk="0" h="1375" w="3335">
                  <a:moveTo>
                    <a:pt x="1961" y="941"/>
                  </a:moveTo>
                  <a:cubicBezTo>
                    <a:pt x="1961" y="941"/>
                    <a:pt x="1962" y="942"/>
                    <a:pt x="1964" y="943"/>
                  </a:cubicBezTo>
                  <a:lnTo>
                    <a:pt x="1964" y="943"/>
                  </a:lnTo>
                  <a:cubicBezTo>
                    <a:pt x="1962" y="942"/>
                    <a:pt x="1961" y="941"/>
                    <a:pt x="1961" y="941"/>
                  </a:cubicBezTo>
                  <a:close/>
                  <a:moveTo>
                    <a:pt x="1971" y="948"/>
                  </a:moveTo>
                  <a:cubicBezTo>
                    <a:pt x="1973" y="949"/>
                    <a:pt x="1974" y="949"/>
                    <a:pt x="1973" y="949"/>
                  </a:cubicBezTo>
                  <a:cubicBezTo>
                    <a:pt x="1973" y="949"/>
                    <a:pt x="1973" y="949"/>
                    <a:pt x="1973" y="949"/>
                  </a:cubicBezTo>
                  <a:lnTo>
                    <a:pt x="1971" y="948"/>
                  </a:lnTo>
                  <a:close/>
                  <a:moveTo>
                    <a:pt x="170" y="1"/>
                  </a:moveTo>
                  <a:cubicBezTo>
                    <a:pt x="80" y="1"/>
                    <a:pt x="0" y="113"/>
                    <a:pt x="80" y="202"/>
                  </a:cubicBezTo>
                  <a:lnTo>
                    <a:pt x="107" y="239"/>
                  </a:lnTo>
                  <a:cubicBezTo>
                    <a:pt x="134" y="272"/>
                    <a:pt x="163" y="304"/>
                    <a:pt x="194" y="334"/>
                  </a:cubicBezTo>
                  <a:cubicBezTo>
                    <a:pt x="312" y="442"/>
                    <a:pt x="457" y="517"/>
                    <a:pt x="614" y="550"/>
                  </a:cubicBezTo>
                  <a:cubicBezTo>
                    <a:pt x="668" y="560"/>
                    <a:pt x="724" y="565"/>
                    <a:pt x="779" y="565"/>
                  </a:cubicBezTo>
                  <a:cubicBezTo>
                    <a:pt x="806" y="563"/>
                    <a:pt x="832" y="561"/>
                    <a:pt x="859" y="558"/>
                  </a:cubicBezTo>
                  <a:lnTo>
                    <a:pt x="937" y="547"/>
                  </a:lnTo>
                  <a:cubicBezTo>
                    <a:pt x="1004" y="535"/>
                    <a:pt x="1061" y="526"/>
                    <a:pt x="1103" y="526"/>
                  </a:cubicBezTo>
                  <a:cubicBezTo>
                    <a:pt x="1123" y="526"/>
                    <a:pt x="1140" y="528"/>
                    <a:pt x="1153" y="533"/>
                  </a:cubicBezTo>
                  <a:cubicBezTo>
                    <a:pt x="1201" y="546"/>
                    <a:pt x="1242" y="580"/>
                    <a:pt x="1294" y="649"/>
                  </a:cubicBezTo>
                  <a:cubicBezTo>
                    <a:pt x="1345" y="717"/>
                    <a:pt x="1393" y="811"/>
                    <a:pt x="1453" y="911"/>
                  </a:cubicBezTo>
                  <a:cubicBezTo>
                    <a:pt x="1517" y="1011"/>
                    <a:pt x="1577" y="1116"/>
                    <a:pt x="1705" y="1218"/>
                  </a:cubicBezTo>
                  <a:lnTo>
                    <a:pt x="1738" y="1242"/>
                  </a:lnTo>
                  <a:lnTo>
                    <a:pt x="1746" y="1248"/>
                  </a:lnTo>
                  <a:lnTo>
                    <a:pt x="1757" y="1256"/>
                  </a:lnTo>
                  <a:lnTo>
                    <a:pt x="1759" y="1256"/>
                  </a:lnTo>
                  <a:lnTo>
                    <a:pt x="1762" y="1258"/>
                  </a:lnTo>
                  <a:lnTo>
                    <a:pt x="1768" y="1261"/>
                  </a:lnTo>
                  <a:lnTo>
                    <a:pt x="1792" y="1275"/>
                  </a:lnTo>
                  <a:cubicBezTo>
                    <a:pt x="1825" y="1293"/>
                    <a:pt x="1859" y="1308"/>
                    <a:pt x="1892" y="1320"/>
                  </a:cubicBezTo>
                  <a:cubicBezTo>
                    <a:pt x="1957" y="1342"/>
                    <a:pt x="2024" y="1355"/>
                    <a:pt x="2091" y="1359"/>
                  </a:cubicBezTo>
                  <a:cubicBezTo>
                    <a:pt x="2116" y="1361"/>
                    <a:pt x="2141" y="1361"/>
                    <a:pt x="2167" y="1361"/>
                  </a:cubicBezTo>
                  <a:cubicBezTo>
                    <a:pt x="2254" y="1361"/>
                    <a:pt x="2340" y="1353"/>
                    <a:pt x="2426" y="1337"/>
                  </a:cubicBezTo>
                  <a:lnTo>
                    <a:pt x="2680" y="1291"/>
                  </a:lnTo>
                  <a:cubicBezTo>
                    <a:pt x="2730" y="1284"/>
                    <a:pt x="2776" y="1281"/>
                    <a:pt x="2819" y="1281"/>
                  </a:cubicBezTo>
                  <a:cubicBezTo>
                    <a:pt x="2898" y="1281"/>
                    <a:pt x="2965" y="1291"/>
                    <a:pt x="3011" y="1307"/>
                  </a:cubicBezTo>
                  <a:cubicBezTo>
                    <a:pt x="3037" y="1315"/>
                    <a:pt x="3060" y="1324"/>
                    <a:pt x="3086" y="1336"/>
                  </a:cubicBezTo>
                  <a:cubicBezTo>
                    <a:pt x="3105" y="1345"/>
                    <a:pt x="3118" y="1355"/>
                    <a:pt x="3118" y="1355"/>
                  </a:cubicBezTo>
                  <a:lnTo>
                    <a:pt x="3119" y="1353"/>
                  </a:lnTo>
                  <a:cubicBezTo>
                    <a:pt x="3141" y="1368"/>
                    <a:pt x="3163" y="1375"/>
                    <a:pt x="3184" y="1375"/>
                  </a:cubicBezTo>
                  <a:cubicBezTo>
                    <a:pt x="3268" y="1375"/>
                    <a:pt x="3334" y="1270"/>
                    <a:pt x="3265" y="1192"/>
                  </a:cubicBezTo>
                  <a:lnTo>
                    <a:pt x="3259" y="1185"/>
                  </a:lnTo>
                  <a:cubicBezTo>
                    <a:pt x="3257" y="1183"/>
                    <a:pt x="3251" y="1175"/>
                    <a:pt x="3229" y="1154"/>
                  </a:cubicBezTo>
                  <a:cubicBezTo>
                    <a:pt x="3192" y="1123"/>
                    <a:pt x="3153" y="1097"/>
                    <a:pt x="3110" y="1075"/>
                  </a:cubicBezTo>
                  <a:cubicBezTo>
                    <a:pt x="2979" y="1012"/>
                    <a:pt x="2836" y="981"/>
                    <a:pt x="2690" y="981"/>
                  </a:cubicBezTo>
                  <a:cubicBezTo>
                    <a:pt x="2680" y="981"/>
                    <a:pt x="2670" y="981"/>
                    <a:pt x="2660" y="981"/>
                  </a:cubicBezTo>
                  <a:cubicBezTo>
                    <a:pt x="2563" y="984"/>
                    <a:pt x="2479" y="994"/>
                    <a:pt x="2386" y="1002"/>
                  </a:cubicBezTo>
                  <a:cubicBezTo>
                    <a:pt x="2344" y="1006"/>
                    <a:pt x="2301" y="1008"/>
                    <a:pt x="2258" y="1008"/>
                  </a:cubicBezTo>
                  <a:cubicBezTo>
                    <a:pt x="2215" y="1008"/>
                    <a:pt x="2172" y="1006"/>
                    <a:pt x="2129" y="1002"/>
                  </a:cubicBezTo>
                  <a:cubicBezTo>
                    <a:pt x="2092" y="997"/>
                    <a:pt x="2056" y="987"/>
                    <a:pt x="2022" y="973"/>
                  </a:cubicBezTo>
                  <a:cubicBezTo>
                    <a:pt x="2007" y="968"/>
                    <a:pt x="1992" y="960"/>
                    <a:pt x="1978" y="951"/>
                  </a:cubicBezTo>
                  <a:lnTo>
                    <a:pt x="1968" y="944"/>
                  </a:lnTo>
                  <a:lnTo>
                    <a:pt x="1965" y="943"/>
                  </a:lnTo>
                  <a:lnTo>
                    <a:pt x="1933" y="919"/>
                  </a:lnTo>
                  <a:cubicBezTo>
                    <a:pt x="1921" y="908"/>
                    <a:pt x="1910" y="897"/>
                    <a:pt x="1898" y="884"/>
                  </a:cubicBezTo>
                  <a:cubicBezTo>
                    <a:pt x="1886" y="868"/>
                    <a:pt x="1871" y="855"/>
                    <a:pt x="1859" y="836"/>
                  </a:cubicBezTo>
                  <a:cubicBezTo>
                    <a:pt x="1832" y="797"/>
                    <a:pt x="1806" y="757"/>
                    <a:pt x="1782" y="716"/>
                  </a:cubicBezTo>
                  <a:cubicBezTo>
                    <a:pt x="1730" y="627"/>
                    <a:pt x="1677" y="525"/>
                    <a:pt x="1598" y="420"/>
                  </a:cubicBezTo>
                  <a:cubicBezTo>
                    <a:pt x="1557" y="363"/>
                    <a:pt x="1506" y="312"/>
                    <a:pt x="1450" y="269"/>
                  </a:cubicBezTo>
                  <a:cubicBezTo>
                    <a:pt x="1387" y="221"/>
                    <a:pt x="1313" y="189"/>
                    <a:pt x="1236" y="172"/>
                  </a:cubicBezTo>
                  <a:cubicBezTo>
                    <a:pt x="1195" y="164"/>
                    <a:pt x="1157" y="160"/>
                    <a:pt x="1121" y="160"/>
                  </a:cubicBezTo>
                  <a:cubicBezTo>
                    <a:pt x="1014" y="160"/>
                    <a:pt x="929" y="190"/>
                    <a:pt x="867" y="204"/>
                  </a:cubicBezTo>
                  <a:lnTo>
                    <a:pt x="808" y="216"/>
                  </a:lnTo>
                  <a:cubicBezTo>
                    <a:pt x="805" y="220"/>
                    <a:pt x="765" y="224"/>
                    <a:pt x="752" y="224"/>
                  </a:cubicBezTo>
                  <a:cubicBezTo>
                    <a:pt x="733" y="227"/>
                    <a:pt x="714" y="229"/>
                    <a:pt x="695" y="229"/>
                  </a:cubicBezTo>
                  <a:cubicBezTo>
                    <a:pt x="684" y="229"/>
                    <a:pt x="673" y="228"/>
                    <a:pt x="662" y="228"/>
                  </a:cubicBezTo>
                  <a:cubicBezTo>
                    <a:pt x="555" y="218"/>
                    <a:pt x="452" y="182"/>
                    <a:pt x="363" y="123"/>
                  </a:cubicBezTo>
                  <a:cubicBezTo>
                    <a:pt x="326" y="100"/>
                    <a:pt x="291" y="75"/>
                    <a:pt x="261" y="46"/>
                  </a:cubicBezTo>
                  <a:lnTo>
                    <a:pt x="258" y="43"/>
                  </a:lnTo>
                  <a:cubicBezTo>
                    <a:pt x="231" y="13"/>
                    <a:pt x="200" y="1"/>
                    <a:pt x="170" y="1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29"/>
            <p:cNvSpPr/>
            <p:nvPr/>
          </p:nvSpPr>
          <p:spPr>
            <a:xfrm>
              <a:off x="1599250" y="4081550"/>
              <a:ext cx="79950" cy="31125"/>
            </a:xfrm>
            <a:custGeom>
              <a:rect b="b" l="l" r="r" t="t"/>
              <a:pathLst>
                <a:path extrusionOk="0" h="1245" w="3198">
                  <a:moveTo>
                    <a:pt x="1831" y="812"/>
                  </a:moveTo>
                  <a:lnTo>
                    <a:pt x="1831" y="812"/>
                  </a:lnTo>
                  <a:lnTo>
                    <a:pt x="1831" y="812"/>
                  </a:lnTo>
                  <a:close/>
                  <a:moveTo>
                    <a:pt x="1831" y="812"/>
                  </a:moveTo>
                  <a:lnTo>
                    <a:pt x="1833" y="814"/>
                  </a:lnTo>
                  <a:lnTo>
                    <a:pt x="1833" y="814"/>
                  </a:lnTo>
                  <a:lnTo>
                    <a:pt x="1835" y="816"/>
                  </a:lnTo>
                  <a:lnTo>
                    <a:pt x="1835" y="816"/>
                  </a:lnTo>
                  <a:lnTo>
                    <a:pt x="1831" y="812"/>
                  </a:lnTo>
                  <a:close/>
                  <a:moveTo>
                    <a:pt x="173" y="0"/>
                  </a:moveTo>
                  <a:cubicBezTo>
                    <a:pt x="72" y="0"/>
                    <a:pt x="1" y="140"/>
                    <a:pt x="102" y="216"/>
                  </a:cubicBezTo>
                  <a:lnTo>
                    <a:pt x="134" y="243"/>
                  </a:lnTo>
                  <a:cubicBezTo>
                    <a:pt x="166" y="270"/>
                    <a:pt x="201" y="294"/>
                    <a:pt x="235" y="313"/>
                  </a:cubicBezTo>
                  <a:cubicBezTo>
                    <a:pt x="321" y="362"/>
                    <a:pt x="453" y="426"/>
                    <a:pt x="634" y="426"/>
                  </a:cubicBezTo>
                  <a:cubicBezTo>
                    <a:pt x="648" y="426"/>
                    <a:pt x="663" y="425"/>
                    <a:pt x="677" y="425"/>
                  </a:cubicBezTo>
                  <a:cubicBezTo>
                    <a:pt x="771" y="421"/>
                    <a:pt x="862" y="398"/>
                    <a:pt x="930" y="393"/>
                  </a:cubicBezTo>
                  <a:cubicBezTo>
                    <a:pt x="941" y="392"/>
                    <a:pt x="950" y="392"/>
                    <a:pt x="959" y="392"/>
                  </a:cubicBezTo>
                  <a:cubicBezTo>
                    <a:pt x="1011" y="392"/>
                    <a:pt x="1041" y="403"/>
                    <a:pt x="1076" y="428"/>
                  </a:cubicBezTo>
                  <a:cubicBezTo>
                    <a:pt x="1118" y="456"/>
                    <a:pt x="1164" y="517"/>
                    <a:pt x="1211" y="595"/>
                  </a:cubicBezTo>
                  <a:cubicBezTo>
                    <a:pt x="1261" y="674"/>
                    <a:pt x="1307" y="770"/>
                    <a:pt x="1372" y="867"/>
                  </a:cubicBezTo>
                  <a:cubicBezTo>
                    <a:pt x="1407" y="919"/>
                    <a:pt x="1445" y="968"/>
                    <a:pt x="1488" y="1014"/>
                  </a:cubicBezTo>
                  <a:cubicBezTo>
                    <a:pt x="1513" y="1040"/>
                    <a:pt x="1540" y="1065"/>
                    <a:pt x="1569" y="1087"/>
                  </a:cubicBezTo>
                  <a:lnTo>
                    <a:pt x="1601" y="1111"/>
                  </a:lnTo>
                  <a:lnTo>
                    <a:pt x="1609" y="1118"/>
                  </a:lnTo>
                  <a:lnTo>
                    <a:pt x="1623" y="1127"/>
                  </a:lnTo>
                  <a:lnTo>
                    <a:pt x="1628" y="1130"/>
                  </a:lnTo>
                  <a:lnTo>
                    <a:pt x="1652" y="1145"/>
                  </a:lnTo>
                  <a:cubicBezTo>
                    <a:pt x="1777" y="1216"/>
                    <a:pt x="1914" y="1235"/>
                    <a:pt x="2028" y="1235"/>
                  </a:cubicBezTo>
                  <a:cubicBezTo>
                    <a:pt x="2132" y="1234"/>
                    <a:pt x="2235" y="1223"/>
                    <a:pt x="2337" y="1203"/>
                  </a:cubicBezTo>
                  <a:cubicBezTo>
                    <a:pt x="2426" y="1188"/>
                    <a:pt x="2509" y="1169"/>
                    <a:pt x="2571" y="1161"/>
                  </a:cubicBezTo>
                  <a:cubicBezTo>
                    <a:pt x="2610" y="1156"/>
                    <a:pt x="2647" y="1155"/>
                    <a:pt x="2681" y="1155"/>
                  </a:cubicBezTo>
                  <a:cubicBezTo>
                    <a:pt x="2765" y="1155"/>
                    <a:pt x="2835" y="1165"/>
                    <a:pt x="2882" y="1181"/>
                  </a:cubicBezTo>
                  <a:cubicBezTo>
                    <a:pt x="2917" y="1192"/>
                    <a:pt x="2941" y="1203"/>
                    <a:pt x="2954" y="1208"/>
                  </a:cubicBezTo>
                  <a:lnTo>
                    <a:pt x="2984" y="1227"/>
                  </a:lnTo>
                  <a:lnTo>
                    <a:pt x="2985" y="1226"/>
                  </a:lnTo>
                  <a:cubicBezTo>
                    <a:pt x="3005" y="1239"/>
                    <a:pt x="3026" y="1244"/>
                    <a:pt x="3045" y="1244"/>
                  </a:cubicBezTo>
                  <a:cubicBezTo>
                    <a:pt x="3132" y="1244"/>
                    <a:pt x="3197" y="1132"/>
                    <a:pt x="3122" y="1056"/>
                  </a:cubicBezTo>
                  <a:lnTo>
                    <a:pt x="3095" y="1029"/>
                  </a:lnTo>
                  <a:cubicBezTo>
                    <a:pt x="3060" y="998"/>
                    <a:pt x="3024" y="971"/>
                    <a:pt x="2982" y="951"/>
                  </a:cubicBezTo>
                  <a:cubicBezTo>
                    <a:pt x="2850" y="886"/>
                    <a:pt x="2704" y="851"/>
                    <a:pt x="2556" y="851"/>
                  </a:cubicBezTo>
                  <a:cubicBezTo>
                    <a:pt x="2464" y="851"/>
                    <a:pt x="2380" y="860"/>
                    <a:pt x="2292" y="867"/>
                  </a:cubicBezTo>
                  <a:cubicBezTo>
                    <a:pt x="2234" y="873"/>
                    <a:pt x="2175" y="876"/>
                    <a:pt x="2116" y="876"/>
                  </a:cubicBezTo>
                  <a:cubicBezTo>
                    <a:pt x="2091" y="876"/>
                    <a:pt x="2065" y="875"/>
                    <a:pt x="2040" y="874"/>
                  </a:cubicBezTo>
                  <a:cubicBezTo>
                    <a:pt x="1970" y="873"/>
                    <a:pt x="1901" y="854"/>
                    <a:pt x="1841" y="819"/>
                  </a:cubicBezTo>
                  <a:lnTo>
                    <a:pt x="1835" y="816"/>
                  </a:lnTo>
                  <a:lnTo>
                    <a:pt x="1835" y="816"/>
                  </a:lnTo>
                  <a:lnTo>
                    <a:pt x="1838" y="817"/>
                  </a:lnTo>
                  <a:lnTo>
                    <a:pt x="1836" y="817"/>
                  </a:lnTo>
                  <a:lnTo>
                    <a:pt x="1835" y="816"/>
                  </a:lnTo>
                  <a:lnTo>
                    <a:pt x="1833" y="814"/>
                  </a:lnTo>
                  <a:lnTo>
                    <a:pt x="1833" y="814"/>
                  </a:lnTo>
                  <a:lnTo>
                    <a:pt x="1830" y="812"/>
                  </a:lnTo>
                  <a:lnTo>
                    <a:pt x="1828" y="811"/>
                  </a:lnTo>
                  <a:lnTo>
                    <a:pt x="1831" y="812"/>
                  </a:lnTo>
                  <a:lnTo>
                    <a:pt x="1827" y="809"/>
                  </a:lnTo>
                  <a:lnTo>
                    <a:pt x="1796" y="787"/>
                  </a:lnTo>
                  <a:cubicBezTo>
                    <a:pt x="1776" y="771"/>
                    <a:pt x="1777" y="765"/>
                    <a:pt x="1765" y="755"/>
                  </a:cubicBezTo>
                  <a:cubicBezTo>
                    <a:pt x="1738" y="723"/>
                    <a:pt x="1714" y="690"/>
                    <a:pt x="1692" y="655"/>
                  </a:cubicBezTo>
                  <a:cubicBezTo>
                    <a:pt x="1642" y="580"/>
                    <a:pt x="1591" y="488"/>
                    <a:pt x="1534" y="394"/>
                  </a:cubicBezTo>
                  <a:cubicBezTo>
                    <a:pt x="1477" y="301"/>
                    <a:pt x="1399" y="194"/>
                    <a:pt x="1277" y="116"/>
                  </a:cubicBezTo>
                  <a:cubicBezTo>
                    <a:pt x="1215" y="78"/>
                    <a:pt x="1146" y="53"/>
                    <a:pt x="1075" y="42"/>
                  </a:cubicBezTo>
                  <a:cubicBezTo>
                    <a:pt x="1059" y="38"/>
                    <a:pt x="1043" y="37"/>
                    <a:pt x="1025" y="35"/>
                  </a:cubicBezTo>
                  <a:lnTo>
                    <a:pt x="973" y="35"/>
                  </a:lnTo>
                  <a:cubicBezTo>
                    <a:pt x="943" y="37"/>
                    <a:pt x="913" y="40"/>
                    <a:pt x="884" y="45"/>
                  </a:cubicBezTo>
                  <a:cubicBezTo>
                    <a:pt x="774" y="65"/>
                    <a:pt x="701" y="92"/>
                    <a:pt x="642" y="102"/>
                  </a:cubicBezTo>
                  <a:cubicBezTo>
                    <a:pt x="611" y="107"/>
                    <a:pt x="579" y="109"/>
                    <a:pt x="548" y="109"/>
                  </a:cubicBezTo>
                  <a:cubicBezTo>
                    <a:pt x="526" y="109"/>
                    <a:pt x="504" y="108"/>
                    <a:pt x="482" y="105"/>
                  </a:cubicBezTo>
                  <a:cubicBezTo>
                    <a:pt x="437" y="99"/>
                    <a:pt x="394" y="88"/>
                    <a:pt x="353" y="73"/>
                  </a:cubicBezTo>
                  <a:cubicBezTo>
                    <a:pt x="315" y="59"/>
                    <a:pt x="277" y="43"/>
                    <a:pt x="242" y="24"/>
                  </a:cubicBezTo>
                  <a:lnTo>
                    <a:pt x="239" y="21"/>
                  </a:lnTo>
                  <a:cubicBezTo>
                    <a:pt x="216" y="6"/>
                    <a:pt x="194" y="0"/>
                    <a:pt x="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129"/>
            <p:cNvSpPr/>
            <p:nvPr/>
          </p:nvSpPr>
          <p:spPr>
            <a:xfrm>
              <a:off x="1605875" y="4061800"/>
              <a:ext cx="83325" cy="34350"/>
            </a:xfrm>
            <a:custGeom>
              <a:rect b="b" l="l" r="r" t="t"/>
              <a:pathLst>
                <a:path extrusionOk="0" h="1374" w="3333">
                  <a:moveTo>
                    <a:pt x="172" y="0"/>
                  </a:moveTo>
                  <a:cubicBezTo>
                    <a:pt x="82" y="0"/>
                    <a:pt x="0" y="112"/>
                    <a:pt x="80" y="200"/>
                  </a:cubicBezTo>
                  <a:cubicBezTo>
                    <a:pt x="80" y="200"/>
                    <a:pt x="90" y="213"/>
                    <a:pt x="107" y="237"/>
                  </a:cubicBezTo>
                  <a:cubicBezTo>
                    <a:pt x="134" y="272"/>
                    <a:pt x="163" y="304"/>
                    <a:pt x="195" y="332"/>
                  </a:cubicBezTo>
                  <a:cubicBezTo>
                    <a:pt x="312" y="441"/>
                    <a:pt x="457" y="515"/>
                    <a:pt x="614" y="549"/>
                  </a:cubicBezTo>
                  <a:cubicBezTo>
                    <a:pt x="668" y="558"/>
                    <a:pt x="724" y="563"/>
                    <a:pt x="780" y="563"/>
                  </a:cubicBezTo>
                  <a:cubicBezTo>
                    <a:pt x="807" y="563"/>
                    <a:pt x="834" y="560"/>
                    <a:pt x="859" y="557"/>
                  </a:cubicBezTo>
                  <a:lnTo>
                    <a:pt x="937" y="545"/>
                  </a:lnTo>
                  <a:cubicBezTo>
                    <a:pt x="1002" y="534"/>
                    <a:pt x="1058" y="525"/>
                    <a:pt x="1100" y="525"/>
                  </a:cubicBezTo>
                  <a:cubicBezTo>
                    <a:pt x="1121" y="525"/>
                    <a:pt x="1139" y="527"/>
                    <a:pt x="1153" y="533"/>
                  </a:cubicBezTo>
                  <a:cubicBezTo>
                    <a:pt x="1201" y="544"/>
                    <a:pt x="1242" y="579"/>
                    <a:pt x="1295" y="647"/>
                  </a:cubicBezTo>
                  <a:cubicBezTo>
                    <a:pt x="1345" y="716"/>
                    <a:pt x="1393" y="809"/>
                    <a:pt x="1454" y="909"/>
                  </a:cubicBezTo>
                  <a:cubicBezTo>
                    <a:pt x="1517" y="1010"/>
                    <a:pt x="1578" y="1114"/>
                    <a:pt x="1706" y="1216"/>
                  </a:cubicBezTo>
                  <a:lnTo>
                    <a:pt x="1738" y="1240"/>
                  </a:lnTo>
                  <a:lnTo>
                    <a:pt x="1746" y="1246"/>
                  </a:lnTo>
                  <a:lnTo>
                    <a:pt x="1757" y="1254"/>
                  </a:lnTo>
                  <a:lnTo>
                    <a:pt x="1759" y="1254"/>
                  </a:lnTo>
                  <a:lnTo>
                    <a:pt x="1762" y="1256"/>
                  </a:lnTo>
                  <a:lnTo>
                    <a:pt x="1768" y="1261"/>
                  </a:lnTo>
                  <a:lnTo>
                    <a:pt x="1794" y="1273"/>
                  </a:lnTo>
                  <a:cubicBezTo>
                    <a:pt x="1825" y="1291"/>
                    <a:pt x="1859" y="1307"/>
                    <a:pt x="1894" y="1318"/>
                  </a:cubicBezTo>
                  <a:cubicBezTo>
                    <a:pt x="1957" y="1340"/>
                    <a:pt x="2024" y="1353"/>
                    <a:pt x="2093" y="1358"/>
                  </a:cubicBezTo>
                  <a:cubicBezTo>
                    <a:pt x="2118" y="1359"/>
                    <a:pt x="2143" y="1360"/>
                    <a:pt x="2168" y="1360"/>
                  </a:cubicBezTo>
                  <a:cubicBezTo>
                    <a:pt x="2254" y="1360"/>
                    <a:pt x="2341" y="1351"/>
                    <a:pt x="2426" y="1335"/>
                  </a:cubicBezTo>
                  <a:lnTo>
                    <a:pt x="2681" y="1289"/>
                  </a:lnTo>
                  <a:cubicBezTo>
                    <a:pt x="2730" y="1283"/>
                    <a:pt x="2776" y="1280"/>
                    <a:pt x="2819" y="1280"/>
                  </a:cubicBezTo>
                  <a:cubicBezTo>
                    <a:pt x="2898" y="1280"/>
                    <a:pt x="2965" y="1290"/>
                    <a:pt x="3011" y="1305"/>
                  </a:cubicBezTo>
                  <a:cubicBezTo>
                    <a:pt x="3037" y="1313"/>
                    <a:pt x="3062" y="1323"/>
                    <a:pt x="3086" y="1334"/>
                  </a:cubicBezTo>
                  <a:cubicBezTo>
                    <a:pt x="3105" y="1343"/>
                    <a:pt x="3118" y="1353"/>
                    <a:pt x="3118" y="1353"/>
                  </a:cubicBezTo>
                  <a:lnTo>
                    <a:pt x="3119" y="1351"/>
                  </a:lnTo>
                  <a:cubicBezTo>
                    <a:pt x="3141" y="1367"/>
                    <a:pt x="3163" y="1373"/>
                    <a:pt x="3184" y="1373"/>
                  </a:cubicBezTo>
                  <a:cubicBezTo>
                    <a:pt x="3267" y="1373"/>
                    <a:pt x="3333" y="1269"/>
                    <a:pt x="3266" y="1191"/>
                  </a:cubicBezTo>
                  <a:lnTo>
                    <a:pt x="3259" y="1183"/>
                  </a:lnTo>
                  <a:cubicBezTo>
                    <a:pt x="3258" y="1183"/>
                    <a:pt x="3251" y="1173"/>
                    <a:pt x="3229" y="1154"/>
                  </a:cubicBezTo>
                  <a:cubicBezTo>
                    <a:pt x="3192" y="1122"/>
                    <a:pt x="3153" y="1095"/>
                    <a:pt x="3110" y="1075"/>
                  </a:cubicBezTo>
                  <a:cubicBezTo>
                    <a:pt x="2979" y="1012"/>
                    <a:pt x="2836" y="980"/>
                    <a:pt x="2690" y="980"/>
                  </a:cubicBezTo>
                  <a:cubicBezTo>
                    <a:pt x="2680" y="980"/>
                    <a:pt x="2670" y="981"/>
                    <a:pt x="2660" y="981"/>
                  </a:cubicBezTo>
                  <a:cubicBezTo>
                    <a:pt x="2565" y="984"/>
                    <a:pt x="2479" y="994"/>
                    <a:pt x="2387" y="1000"/>
                  </a:cubicBezTo>
                  <a:cubicBezTo>
                    <a:pt x="2344" y="1005"/>
                    <a:pt x="2301" y="1007"/>
                    <a:pt x="2258" y="1007"/>
                  </a:cubicBezTo>
                  <a:cubicBezTo>
                    <a:pt x="2215" y="1007"/>
                    <a:pt x="2172" y="1005"/>
                    <a:pt x="2129" y="1000"/>
                  </a:cubicBezTo>
                  <a:cubicBezTo>
                    <a:pt x="2093" y="995"/>
                    <a:pt x="2056" y="987"/>
                    <a:pt x="2023" y="973"/>
                  </a:cubicBezTo>
                  <a:cubicBezTo>
                    <a:pt x="2007" y="967"/>
                    <a:pt x="1992" y="959"/>
                    <a:pt x="1978" y="949"/>
                  </a:cubicBezTo>
                  <a:lnTo>
                    <a:pt x="1969" y="943"/>
                  </a:lnTo>
                  <a:lnTo>
                    <a:pt x="1965" y="941"/>
                  </a:lnTo>
                  <a:lnTo>
                    <a:pt x="1934" y="917"/>
                  </a:lnTo>
                  <a:cubicBezTo>
                    <a:pt x="1911" y="900"/>
                    <a:pt x="1913" y="894"/>
                    <a:pt x="1900" y="884"/>
                  </a:cubicBezTo>
                  <a:cubicBezTo>
                    <a:pt x="1886" y="867"/>
                    <a:pt x="1873" y="854"/>
                    <a:pt x="1860" y="835"/>
                  </a:cubicBezTo>
                  <a:cubicBezTo>
                    <a:pt x="1832" y="795"/>
                    <a:pt x="1806" y="755"/>
                    <a:pt x="1783" y="714"/>
                  </a:cubicBezTo>
                  <a:cubicBezTo>
                    <a:pt x="1730" y="625"/>
                    <a:pt x="1678" y="523"/>
                    <a:pt x="1598" y="418"/>
                  </a:cubicBezTo>
                  <a:cubicBezTo>
                    <a:pt x="1557" y="361"/>
                    <a:pt x="1506" y="310"/>
                    <a:pt x="1450" y="267"/>
                  </a:cubicBezTo>
                  <a:cubicBezTo>
                    <a:pt x="1387" y="220"/>
                    <a:pt x="1314" y="188"/>
                    <a:pt x="1236" y="172"/>
                  </a:cubicBezTo>
                  <a:cubicBezTo>
                    <a:pt x="1194" y="163"/>
                    <a:pt x="1154" y="159"/>
                    <a:pt x="1118" y="159"/>
                  </a:cubicBezTo>
                  <a:cubicBezTo>
                    <a:pt x="1013" y="159"/>
                    <a:pt x="929" y="188"/>
                    <a:pt x="867" y="202"/>
                  </a:cubicBezTo>
                  <a:lnTo>
                    <a:pt x="808" y="215"/>
                  </a:lnTo>
                  <a:cubicBezTo>
                    <a:pt x="789" y="220"/>
                    <a:pt x="772" y="221"/>
                    <a:pt x="753" y="223"/>
                  </a:cubicBezTo>
                  <a:cubicBezTo>
                    <a:pt x="733" y="226"/>
                    <a:pt x="714" y="227"/>
                    <a:pt x="695" y="227"/>
                  </a:cubicBezTo>
                  <a:cubicBezTo>
                    <a:pt x="684" y="227"/>
                    <a:pt x="673" y="227"/>
                    <a:pt x="662" y="226"/>
                  </a:cubicBezTo>
                  <a:cubicBezTo>
                    <a:pt x="555" y="216"/>
                    <a:pt x="452" y="180"/>
                    <a:pt x="363" y="121"/>
                  </a:cubicBezTo>
                  <a:cubicBezTo>
                    <a:pt x="327" y="99"/>
                    <a:pt x="293" y="73"/>
                    <a:pt x="261" y="45"/>
                  </a:cubicBezTo>
                  <a:lnTo>
                    <a:pt x="258" y="42"/>
                  </a:lnTo>
                  <a:cubicBezTo>
                    <a:pt x="232" y="12"/>
                    <a:pt x="202" y="0"/>
                    <a:pt x="172" y="0"/>
                  </a:cubicBezTo>
                  <a:close/>
                </a:path>
              </a:pathLst>
            </a:custGeom>
            <a:solidFill>
              <a:srgbClr val="567C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29"/>
            <p:cNvSpPr/>
            <p:nvPr/>
          </p:nvSpPr>
          <p:spPr>
            <a:xfrm>
              <a:off x="1628725" y="3510450"/>
              <a:ext cx="65925" cy="68525"/>
            </a:xfrm>
            <a:custGeom>
              <a:rect b="b" l="l" r="r" t="t"/>
              <a:pathLst>
                <a:path extrusionOk="0" h="2741" w="2637">
                  <a:moveTo>
                    <a:pt x="698" y="1"/>
                  </a:moveTo>
                  <a:cubicBezTo>
                    <a:pt x="583" y="1"/>
                    <a:pt x="468" y="13"/>
                    <a:pt x="360" y="52"/>
                  </a:cubicBezTo>
                  <a:cubicBezTo>
                    <a:pt x="193" y="112"/>
                    <a:pt x="44" y="250"/>
                    <a:pt x="18" y="427"/>
                  </a:cubicBezTo>
                  <a:cubicBezTo>
                    <a:pt x="1" y="549"/>
                    <a:pt x="45" y="673"/>
                    <a:pt x="112" y="778"/>
                  </a:cubicBezTo>
                  <a:cubicBezTo>
                    <a:pt x="284" y="1049"/>
                    <a:pt x="583" y="1209"/>
                    <a:pt x="899" y="1209"/>
                  </a:cubicBezTo>
                  <a:cubicBezTo>
                    <a:pt x="930" y="1209"/>
                    <a:pt x="961" y="1207"/>
                    <a:pt x="993" y="1204"/>
                  </a:cubicBezTo>
                  <a:lnTo>
                    <a:pt x="993" y="1204"/>
                  </a:lnTo>
                  <a:lnTo>
                    <a:pt x="616" y="1773"/>
                  </a:lnTo>
                  <a:cubicBezTo>
                    <a:pt x="514" y="1924"/>
                    <a:pt x="411" y="2083"/>
                    <a:pt x="385" y="2264"/>
                  </a:cubicBezTo>
                  <a:cubicBezTo>
                    <a:pt x="360" y="2444"/>
                    <a:pt x="438" y="2654"/>
                    <a:pt x="609" y="2719"/>
                  </a:cubicBezTo>
                  <a:cubicBezTo>
                    <a:pt x="649" y="2734"/>
                    <a:pt x="689" y="2740"/>
                    <a:pt x="731" y="2740"/>
                  </a:cubicBezTo>
                  <a:cubicBezTo>
                    <a:pt x="821" y="2740"/>
                    <a:pt x="913" y="2710"/>
                    <a:pt x="997" y="2674"/>
                  </a:cubicBezTo>
                  <a:cubicBezTo>
                    <a:pt x="1797" y="2330"/>
                    <a:pt x="2280" y="1368"/>
                    <a:pt x="2636" y="575"/>
                  </a:cubicBezTo>
                  <a:cubicBezTo>
                    <a:pt x="2091" y="371"/>
                    <a:pt x="1466" y="52"/>
                    <a:pt x="888" y="9"/>
                  </a:cubicBezTo>
                  <a:cubicBezTo>
                    <a:pt x="825" y="4"/>
                    <a:pt x="762" y="1"/>
                    <a:pt x="698" y="1"/>
                  </a:cubicBezTo>
                  <a:close/>
                </a:path>
              </a:pathLst>
            </a:custGeom>
            <a:solidFill>
              <a:srgbClr val="456F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29"/>
            <p:cNvSpPr/>
            <p:nvPr/>
          </p:nvSpPr>
          <p:spPr>
            <a:xfrm>
              <a:off x="1694575" y="3471475"/>
              <a:ext cx="75325" cy="61650"/>
            </a:xfrm>
            <a:custGeom>
              <a:rect b="b" l="l" r="r" t="t"/>
              <a:pathLst>
                <a:path extrusionOk="0" h="2466" w="3013">
                  <a:moveTo>
                    <a:pt x="1383" y="1"/>
                  </a:moveTo>
                  <a:cubicBezTo>
                    <a:pt x="1286" y="1"/>
                    <a:pt x="1188" y="28"/>
                    <a:pt x="1104" y="75"/>
                  </a:cubicBezTo>
                  <a:cubicBezTo>
                    <a:pt x="950" y="161"/>
                    <a:pt x="832" y="303"/>
                    <a:pt x="725" y="444"/>
                  </a:cubicBezTo>
                  <a:cubicBezTo>
                    <a:pt x="377" y="908"/>
                    <a:pt x="207" y="1590"/>
                    <a:pt x="2" y="2134"/>
                  </a:cubicBezTo>
                  <a:lnTo>
                    <a:pt x="1" y="2134"/>
                  </a:lnTo>
                  <a:cubicBezTo>
                    <a:pt x="537" y="2296"/>
                    <a:pt x="1159" y="2466"/>
                    <a:pt x="1745" y="2466"/>
                  </a:cubicBezTo>
                  <a:cubicBezTo>
                    <a:pt x="2069" y="2466"/>
                    <a:pt x="2382" y="2414"/>
                    <a:pt x="2661" y="2280"/>
                  </a:cubicBezTo>
                  <a:cubicBezTo>
                    <a:pt x="2782" y="2221"/>
                    <a:pt x="2905" y="2140"/>
                    <a:pt x="2951" y="2014"/>
                  </a:cubicBezTo>
                  <a:cubicBezTo>
                    <a:pt x="3013" y="1844"/>
                    <a:pt x="2908" y="1647"/>
                    <a:pt x="2755" y="1549"/>
                  </a:cubicBezTo>
                  <a:cubicBezTo>
                    <a:pt x="2603" y="1449"/>
                    <a:pt x="2415" y="1422"/>
                    <a:pt x="2234" y="1398"/>
                  </a:cubicBezTo>
                  <a:lnTo>
                    <a:pt x="1557" y="1310"/>
                  </a:lnTo>
                  <a:cubicBezTo>
                    <a:pt x="1813" y="1069"/>
                    <a:pt x="1913" y="703"/>
                    <a:pt x="1814" y="366"/>
                  </a:cubicBezTo>
                  <a:cubicBezTo>
                    <a:pt x="1779" y="247"/>
                    <a:pt x="1714" y="131"/>
                    <a:pt x="1611" y="64"/>
                  </a:cubicBezTo>
                  <a:cubicBezTo>
                    <a:pt x="1543" y="20"/>
                    <a:pt x="1464" y="1"/>
                    <a:pt x="1383" y="1"/>
                  </a:cubicBezTo>
                  <a:close/>
                </a:path>
              </a:pathLst>
            </a:custGeom>
            <a:solidFill>
              <a:srgbClr val="456F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29"/>
            <p:cNvSpPr/>
            <p:nvPr/>
          </p:nvSpPr>
          <p:spPr>
            <a:xfrm>
              <a:off x="1681150" y="3513800"/>
              <a:ext cx="26925" cy="22025"/>
            </a:xfrm>
            <a:custGeom>
              <a:rect b="b" l="l" r="r" t="t"/>
              <a:pathLst>
                <a:path extrusionOk="0" h="881" w="1077">
                  <a:moveTo>
                    <a:pt x="539" y="0"/>
                  </a:moveTo>
                  <a:cubicBezTo>
                    <a:pt x="478" y="0"/>
                    <a:pt x="416" y="13"/>
                    <a:pt x="356" y="40"/>
                  </a:cubicBezTo>
                  <a:cubicBezTo>
                    <a:pt x="0" y="201"/>
                    <a:pt x="18" y="713"/>
                    <a:pt x="383" y="851"/>
                  </a:cubicBezTo>
                  <a:cubicBezTo>
                    <a:pt x="437" y="871"/>
                    <a:pt x="490" y="880"/>
                    <a:pt x="541" y="880"/>
                  </a:cubicBezTo>
                  <a:cubicBezTo>
                    <a:pt x="842" y="880"/>
                    <a:pt x="1077" y="562"/>
                    <a:pt x="938" y="258"/>
                  </a:cubicBezTo>
                  <a:cubicBezTo>
                    <a:pt x="865" y="96"/>
                    <a:pt x="705" y="0"/>
                    <a:pt x="539" y="0"/>
                  </a:cubicBezTo>
                  <a:close/>
                </a:path>
              </a:pathLst>
            </a:custGeom>
            <a:solidFill>
              <a:srgbClr val="456F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29"/>
            <p:cNvSpPr/>
            <p:nvPr/>
          </p:nvSpPr>
          <p:spPr>
            <a:xfrm>
              <a:off x="1627150" y="3506050"/>
              <a:ext cx="65900" cy="68500"/>
            </a:xfrm>
            <a:custGeom>
              <a:rect b="b" l="l" r="r" t="t"/>
              <a:pathLst>
                <a:path extrusionOk="0" h="2740" w="2636">
                  <a:moveTo>
                    <a:pt x="697" y="0"/>
                  </a:moveTo>
                  <a:cubicBezTo>
                    <a:pt x="582" y="0"/>
                    <a:pt x="467" y="12"/>
                    <a:pt x="358" y="51"/>
                  </a:cubicBezTo>
                  <a:cubicBezTo>
                    <a:pt x="191" y="112"/>
                    <a:pt x="41" y="250"/>
                    <a:pt x="18" y="426"/>
                  </a:cubicBezTo>
                  <a:cubicBezTo>
                    <a:pt x="0" y="549"/>
                    <a:pt x="45" y="673"/>
                    <a:pt x="110" y="778"/>
                  </a:cubicBezTo>
                  <a:cubicBezTo>
                    <a:pt x="283" y="1048"/>
                    <a:pt x="581" y="1208"/>
                    <a:pt x="897" y="1208"/>
                  </a:cubicBezTo>
                  <a:cubicBezTo>
                    <a:pt x="928" y="1208"/>
                    <a:pt x="959" y="1207"/>
                    <a:pt x="990" y="1204"/>
                  </a:cubicBezTo>
                  <a:lnTo>
                    <a:pt x="990" y="1204"/>
                  </a:lnTo>
                  <a:lnTo>
                    <a:pt x="614" y="1773"/>
                  </a:lnTo>
                  <a:cubicBezTo>
                    <a:pt x="512" y="1924"/>
                    <a:pt x="409" y="2083"/>
                    <a:pt x="383" y="2264"/>
                  </a:cubicBezTo>
                  <a:cubicBezTo>
                    <a:pt x="359" y="2444"/>
                    <a:pt x="437" y="2653"/>
                    <a:pt x="607" y="2719"/>
                  </a:cubicBezTo>
                  <a:cubicBezTo>
                    <a:pt x="647" y="2734"/>
                    <a:pt x="688" y="2740"/>
                    <a:pt x="729" y="2740"/>
                  </a:cubicBezTo>
                  <a:cubicBezTo>
                    <a:pt x="819" y="2740"/>
                    <a:pt x="912" y="2710"/>
                    <a:pt x="997" y="2674"/>
                  </a:cubicBezTo>
                  <a:cubicBezTo>
                    <a:pt x="1795" y="2329"/>
                    <a:pt x="2278" y="1367"/>
                    <a:pt x="2636" y="574"/>
                  </a:cubicBezTo>
                  <a:cubicBezTo>
                    <a:pt x="2090" y="371"/>
                    <a:pt x="1464" y="51"/>
                    <a:pt x="885" y="8"/>
                  </a:cubicBezTo>
                  <a:cubicBezTo>
                    <a:pt x="823" y="4"/>
                    <a:pt x="760" y="0"/>
                    <a:pt x="697" y="0"/>
                  </a:cubicBezTo>
                  <a:close/>
                </a:path>
              </a:pathLst>
            </a:custGeom>
            <a:solidFill>
              <a:srgbClr val="567C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29"/>
            <p:cNvSpPr/>
            <p:nvPr/>
          </p:nvSpPr>
          <p:spPr>
            <a:xfrm>
              <a:off x="1692975" y="3467075"/>
              <a:ext cx="75350" cy="61650"/>
            </a:xfrm>
            <a:custGeom>
              <a:rect b="b" l="l" r="r" t="t"/>
              <a:pathLst>
                <a:path extrusionOk="0" h="2466" w="3014">
                  <a:moveTo>
                    <a:pt x="1383" y="0"/>
                  </a:moveTo>
                  <a:cubicBezTo>
                    <a:pt x="1287" y="0"/>
                    <a:pt x="1188" y="28"/>
                    <a:pt x="1104" y="75"/>
                  </a:cubicBezTo>
                  <a:cubicBezTo>
                    <a:pt x="950" y="161"/>
                    <a:pt x="832" y="302"/>
                    <a:pt x="726" y="444"/>
                  </a:cubicBezTo>
                  <a:cubicBezTo>
                    <a:pt x="378" y="908"/>
                    <a:pt x="208" y="1590"/>
                    <a:pt x="3" y="2133"/>
                  </a:cubicBezTo>
                  <a:lnTo>
                    <a:pt x="1" y="2133"/>
                  </a:lnTo>
                  <a:cubicBezTo>
                    <a:pt x="537" y="2296"/>
                    <a:pt x="1160" y="2465"/>
                    <a:pt x="1745" y="2465"/>
                  </a:cubicBezTo>
                  <a:cubicBezTo>
                    <a:pt x="2069" y="2465"/>
                    <a:pt x="2382" y="2413"/>
                    <a:pt x="2662" y="2280"/>
                  </a:cubicBezTo>
                  <a:cubicBezTo>
                    <a:pt x="2783" y="2221"/>
                    <a:pt x="2903" y="2140"/>
                    <a:pt x="2951" y="2014"/>
                  </a:cubicBezTo>
                  <a:cubicBezTo>
                    <a:pt x="3013" y="1844"/>
                    <a:pt x="2907" y="1647"/>
                    <a:pt x="2754" y="1548"/>
                  </a:cubicBezTo>
                  <a:cubicBezTo>
                    <a:pt x="2601" y="1448"/>
                    <a:pt x="2414" y="1421"/>
                    <a:pt x="2234" y="1397"/>
                  </a:cubicBezTo>
                  <a:lnTo>
                    <a:pt x="1557" y="1310"/>
                  </a:lnTo>
                  <a:cubicBezTo>
                    <a:pt x="1813" y="1068"/>
                    <a:pt x="1913" y="703"/>
                    <a:pt x="1815" y="366"/>
                  </a:cubicBezTo>
                  <a:cubicBezTo>
                    <a:pt x="1778" y="246"/>
                    <a:pt x="1715" y="130"/>
                    <a:pt x="1610" y="64"/>
                  </a:cubicBezTo>
                  <a:cubicBezTo>
                    <a:pt x="1542" y="20"/>
                    <a:pt x="1464" y="0"/>
                    <a:pt x="1383" y="0"/>
                  </a:cubicBezTo>
                  <a:close/>
                </a:path>
              </a:pathLst>
            </a:custGeom>
            <a:solidFill>
              <a:srgbClr val="567C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29"/>
            <p:cNvSpPr/>
            <p:nvPr/>
          </p:nvSpPr>
          <p:spPr>
            <a:xfrm>
              <a:off x="1679550" y="3509350"/>
              <a:ext cx="26950" cy="22050"/>
            </a:xfrm>
            <a:custGeom>
              <a:rect b="b" l="l" r="r" t="t"/>
              <a:pathLst>
                <a:path extrusionOk="0" h="882" w="1078">
                  <a:moveTo>
                    <a:pt x="538" y="1"/>
                  </a:moveTo>
                  <a:cubicBezTo>
                    <a:pt x="478" y="1"/>
                    <a:pt x="416" y="13"/>
                    <a:pt x="357" y="40"/>
                  </a:cubicBezTo>
                  <a:cubicBezTo>
                    <a:pt x="1" y="202"/>
                    <a:pt x="18" y="714"/>
                    <a:pt x="384" y="852"/>
                  </a:cubicBezTo>
                  <a:cubicBezTo>
                    <a:pt x="437" y="872"/>
                    <a:pt x="490" y="881"/>
                    <a:pt x="541" y="881"/>
                  </a:cubicBezTo>
                  <a:cubicBezTo>
                    <a:pt x="842" y="881"/>
                    <a:pt x="1077" y="564"/>
                    <a:pt x="939" y="259"/>
                  </a:cubicBezTo>
                  <a:cubicBezTo>
                    <a:pt x="865" y="96"/>
                    <a:pt x="705" y="1"/>
                    <a:pt x="538" y="1"/>
                  </a:cubicBezTo>
                  <a:close/>
                </a:path>
              </a:pathLst>
            </a:custGeom>
            <a:solidFill>
              <a:srgbClr val="477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29"/>
            <p:cNvSpPr/>
            <p:nvPr/>
          </p:nvSpPr>
          <p:spPr>
            <a:xfrm>
              <a:off x="1711675" y="3470175"/>
              <a:ext cx="17500" cy="17200"/>
            </a:xfrm>
            <a:custGeom>
              <a:rect b="b" l="l" r="r" t="t"/>
              <a:pathLst>
                <a:path extrusionOk="0" h="688" w="700">
                  <a:moveTo>
                    <a:pt x="612" y="1"/>
                  </a:moveTo>
                  <a:cubicBezTo>
                    <a:pt x="542" y="1"/>
                    <a:pt x="474" y="18"/>
                    <a:pt x="413" y="53"/>
                  </a:cubicBezTo>
                  <a:cubicBezTo>
                    <a:pt x="340" y="92"/>
                    <a:pt x="277" y="148"/>
                    <a:pt x="226" y="215"/>
                  </a:cubicBezTo>
                  <a:cubicBezTo>
                    <a:pt x="178" y="278"/>
                    <a:pt x="140" y="347"/>
                    <a:pt x="108" y="420"/>
                  </a:cubicBezTo>
                  <a:cubicBezTo>
                    <a:pt x="76" y="491"/>
                    <a:pt x="56" y="555"/>
                    <a:pt x="22" y="612"/>
                  </a:cubicBezTo>
                  <a:lnTo>
                    <a:pt x="22" y="615"/>
                  </a:lnTo>
                  <a:cubicBezTo>
                    <a:pt x="1" y="650"/>
                    <a:pt x="30" y="687"/>
                    <a:pt x="62" y="687"/>
                  </a:cubicBezTo>
                  <a:cubicBezTo>
                    <a:pt x="73" y="687"/>
                    <a:pt x="84" y="683"/>
                    <a:pt x="94" y="674"/>
                  </a:cubicBezTo>
                  <a:cubicBezTo>
                    <a:pt x="159" y="617"/>
                    <a:pt x="196" y="542"/>
                    <a:pt x="232" y="483"/>
                  </a:cubicBezTo>
                  <a:cubicBezTo>
                    <a:pt x="266" y="421"/>
                    <a:pt x="304" y="363"/>
                    <a:pt x="345" y="307"/>
                  </a:cubicBezTo>
                  <a:cubicBezTo>
                    <a:pt x="423" y="197"/>
                    <a:pt x="529" y="116"/>
                    <a:pt x="658" y="91"/>
                  </a:cubicBezTo>
                  <a:lnTo>
                    <a:pt x="661" y="89"/>
                  </a:lnTo>
                  <a:cubicBezTo>
                    <a:pt x="679" y="86"/>
                    <a:pt x="692" y="72"/>
                    <a:pt x="695" y="54"/>
                  </a:cubicBezTo>
                  <a:cubicBezTo>
                    <a:pt x="699" y="30"/>
                    <a:pt x="682" y="8"/>
                    <a:pt x="660" y="3"/>
                  </a:cubicBezTo>
                  <a:cubicBezTo>
                    <a:pt x="644" y="1"/>
                    <a:pt x="62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29"/>
            <p:cNvSpPr/>
            <p:nvPr/>
          </p:nvSpPr>
          <p:spPr>
            <a:xfrm>
              <a:off x="1707800" y="3489450"/>
              <a:ext cx="4400" cy="3800"/>
            </a:xfrm>
            <a:custGeom>
              <a:rect b="b" l="l" r="r" t="t"/>
              <a:pathLst>
                <a:path extrusionOk="0" h="152" w="176">
                  <a:moveTo>
                    <a:pt x="88" y="0"/>
                  </a:moveTo>
                  <a:cubicBezTo>
                    <a:pt x="76" y="0"/>
                    <a:pt x="64" y="2"/>
                    <a:pt x="53" y="6"/>
                  </a:cubicBezTo>
                  <a:lnTo>
                    <a:pt x="47" y="8"/>
                  </a:lnTo>
                  <a:cubicBezTo>
                    <a:pt x="18" y="19"/>
                    <a:pt x="1" y="49"/>
                    <a:pt x="7" y="79"/>
                  </a:cubicBezTo>
                  <a:cubicBezTo>
                    <a:pt x="14" y="107"/>
                    <a:pt x="31" y="129"/>
                    <a:pt x="57" y="141"/>
                  </a:cubicBezTo>
                  <a:cubicBezTo>
                    <a:pt x="68" y="148"/>
                    <a:pt x="82" y="151"/>
                    <a:pt x="95" y="151"/>
                  </a:cubicBezTo>
                  <a:cubicBezTo>
                    <a:pt x="108" y="151"/>
                    <a:pt x="122" y="148"/>
                    <a:pt x="134" y="141"/>
                  </a:cubicBezTo>
                  <a:cubicBezTo>
                    <a:pt x="163" y="126"/>
                    <a:pt x="176" y="91"/>
                    <a:pt x="165" y="59"/>
                  </a:cubicBezTo>
                  <a:lnTo>
                    <a:pt x="161" y="52"/>
                  </a:lnTo>
                  <a:cubicBezTo>
                    <a:pt x="153" y="30"/>
                    <a:pt x="139" y="14"/>
                    <a:pt x="119" y="5"/>
                  </a:cubicBezTo>
                  <a:cubicBezTo>
                    <a:pt x="109" y="2"/>
                    <a:pt x="98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29"/>
            <p:cNvSpPr/>
            <p:nvPr/>
          </p:nvSpPr>
          <p:spPr>
            <a:xfrm>
              <a:off x="1705775" y="3494625"/>
              <a:ext cx="4050" cy="3750"/>
            </a:xfrm>
            <a:custGeom>
              <a:rect b="b" l="l" r="r" t="t"/>
              <a:pathLst>
                <a:path extrusionOk="0" h="150" w="162">
                  <a:moveTo>
                    <a:pt x="83" y="1"/>
                  </a:moveTo>
                  <a:cubicBezTo>
                    <a:pt x="70" y="1"/>
                    <a:pt x="57" y="4"/>
                    <a:pt x="45" y="9"/>
                  </a:cubicBezTo>
                  <a:cubicBezTo>
                    <a:pt x="17" y="23"/>
                    <a:pt x="1" y="55"/>
                    <a:pt x="7" y="87"/>
                  </a:cubicBezTo>
                  <a:cubicBezTo>
                    <a:pt x="12" y="109"/>
                    <a:pt x="26" y="130"/>
                    <a:pt x="47" y="141"/>
                  </a:cubicBezTo>
                  <a:cubicBezTo>
                    <a:pt x="57" y="147"/>
                    <a:pt x="68" y="149"/>
                    <a:pt x="79" y="149"/>
                  </a:cubicBezTo>
                  <a:cubicBezTo>
                    <a:pt x="91" y="149"/>
                    <a:pt x="102" y="147"/>
                    <a:pt x="112" y="141"/>
                  </a:cubicBezTo>
                  <a:cubicBezTo>
                    <a:pt x="144" y="127"/>
                    <a:pt x="161" y="92"/>
                    <a:pt x="153" y="57"/>
                  </a:cubicBezTo>
                  <a:cubicBezTo>
                    <a:pt x="149" y="35"/>
                    <a:pt x="133" y="16"/>
                    <a:pt x="112" y="6"/>
                  </a:cubicBezTo>
                  <a:cubicBezTo>
                    <a:pt x="102" y="3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29"/>
            <p:cNvSpPr/>
            <p:nvPr/>
          </p:nvSpPr>
          <p:spPr>
            <a:xfrm>
              <a:off x="1632250" y="3508925"/>
              <a:ext cx="23800" cy="6425"/>
            </a:xfrm>
            <a:custGeom>
              <a:rect b="b" l="l" r="r" t="t"/>
              <a:pathLst>
                <a:path extrusionOk="0" h="257" w="952">
                  <a:moveTo>
                    <a:pt x="427" y="0"/>
                  </a:moveTo>
                  <a:cubicBezTo>
                    <a:pt x="356" y="0"/>
                    <a:pt x="285" y="12"/>
                    <a:pt x="219" y="36"/>
                  </a:cubicBezTo>
                  <a:cubicBezTo>
                    <a:pt x="136" y="65"/>
                    <a:pt x="68" y="119"/>
                    <a:pt x="20" y="191"/>
                  </a:cubicBezTo>
                  <a:lnTo>
                    <a:pt x="20" y="189"/>
                  </a:lnTo>
                  <a:lnTo>
                    <a:pt x="20" y="189"/>
                  </a:lnTo>
                  <a:cubicBezTo>
                    <a:pt x="0" y="221"/>
                    <a:pt x="26" y="257"/>
                    <a:pt x="58" y="257"/>
                  </a:cubicBezTo>
                  <a:cubicBezTo>
                    <a:pt x="66" y="257"/>
                    <a:pt x="75" y="254"/>
                    <a:pt x="84" y="248"/>
                  </a:cubicBezTo>
                  <a:lnTo>
                    <a:pt x="85" y="246"/>
                  </a:lnTo>
                  <a:cubicBezTo>
                    <a:pt x="173" y="178"/>
                    <a:pt x="280" y="148"/>
                    <a:pt x="392" y="148"/>
                  </a:cubicBezTo>
                  <a:cubicBezTo>
                    <a:pt x="413" y="148"/>
                    <a:pt x="433" y="149"/>
                    <a:pt x="454" y="151"/>
                  </a:cubicBezTo>
                  <a:cubicBezTo>
                    <a:pt x="523" y="157"/>
                    <a:pt x="592" y="167"/>
                    <a:pt x="661" y="183"/>
                  </a:cubicBezTo>
                  <a:cubicBezTo>
                    <a:pt x="717" y="193"/>
                    <a:pt x="779" y="208"/>
                    <a:pt x="845" y="208"/>
                  </a:cubicBezTo>
                  <a:cubicBezTo>
                    <a:pt x="862" y="208"/>
                    <a:pt x="879" y="207"/>
                    <a:pt x="896" y="205"/>
                  </a:cubicBezTo>
                  <a:cubicBezTo>
                    <a:pt x="949" y="199"/>
                    <a:pt x="952" y="121"/>
                    <a:pt x="899" y="111"/>
                  </a:cubicBezTo>
                  <a:lnTo>
                    <a:pt x="896" y="111"/>
                  </a:lnTo>
                  <a:cubicBezTo>
                    <a:pt x="832" y="98"/>
                    <a:pt x="769" y="71"/>
                    <a:pt x="696" y="48"/>
                  </a:cubicBezTo>
                  <a:cubicBezTo>
                    <a:pt x="619" y="24"/>
                    <a:pt x="542" y="9"/>
                    <a:pt x="464" y="1"/>
                  </a:cubicBezTo>
                  <a:cubicBezTo>
                    <a:pt x="451" y="1"/>
                    <a:pt x="439" y="0"/>
                    <a:pt x="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29"/>
            <p:cNvSpPr/>
            <p:nvPr/>
          </p:nvSpPr>
          <p:spPr>
            <a:xfrm>
              <a:off x="1658525" y="3511775"/>
              <a:ext cx="3975" cy="4125"/>
            </a:xfrm>
            <a:custGeom>
              <a:rect b="b" l="l" r="r" t="t"/>
              <a:pathLst>
                <a:path extrusionOk="0" h="165" w="159">
                  <a:moveTo>
                    <a:pt x="87" y="1"/>
                  </a:moveTo>
                  <a:cubicBezTo>
                    <a:pt x="77" y="1"/>
                    <a:pt x="66" y="3"/>
                    <a:pt x="56" y="8"/>
                  </a:cubicBezTo>
                  <a:lnTo>
                    <a:pt x="50" y="11"/>
                  </a:lnTo>
                  <a:cubicBezTo>
                    <a:pt x="31" y="21"/>
                    <a:pt x="15" y="38"/>
                    <a:pt x="7" y="59"/>
                  </a:cubicBezTo>
                  <a:cubicBezTo>
                    <a:pt x="1" y="80"/>
                    <a:pt x="2" y="104"/>
                    <a:pt x="14" y="123"/>
                  </a:cubicBezTo>
                  <a:lnTo>
                    <a:pt x="18" y="129"/>
                  </a:lnTo>
                  <a:cubicBezTo>
                    <a:pt x="31" y="151"/>
                    <a:pt x="54" y="165"/>
                    <a:pt x="78" y="165"/>
                  </a:cubicBezTo>
                  <a:cubicBezTo>
                    <a:pt x="85" y="165"/>
                    <a:pt x="92" y="163"/>
                    <a:pt x="99" y="161"/>
                  </a:cubicBezTo>
                  <a:cubicBezTo>
                    <a:pt x="125" y="151"/>
                    <a:pt x="145" y="129"/>
                    <a:pt x="152" y="102"/>
                  </a:cubicBezTo>
                  <a:cubicBezTo>
                    <a:pt x="158" y="75"/>
                    <a:pt x="152" y="46"/>
                    <a:pt x="136" y="24"/>
                  </a:cubicBezTo>
                  <a:cubicBezTo>
                    <a:pt x="124" y="9"/>
                    <a:pt x="105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29"/>
            <p:cNvSpPr/>
            <p:nvPr/>
          </p:nvSpPr>
          <p:spPr>
            <a:xfrm>
              <a:off x="1663850" y="3513675"/>
              <a:ext cx="3925" cy="3750"/>
            </a:xfrm>
            <a:custGeom>
              <a:rect b="b" l="l" r="r" t="t"/>
              <a:pathLst>
                <a:path extrusionOk="0" h="150" w="157">
                  <a:moveTo>
                    <a:pt x="81" y="1"/>
                  </a:moveTo>
                  <a:cubicBezTo>
                    <a:pt x="72" y="1"/>
                    <a:pt x="63" y="2"/>
                    <a:pt x="55" y="5"/>
                  </a:cubicBezTo>
                  <a:cubicBezTo>
                    <a:pt x="33" y="15"/>
                    <a:pt x="17" y="32"/>
                    <a:pt x="9" y="55"/>
                  </a:cubicBezTo>
                  <a:cubicBezTo>
                    <a:pt x="1" y="77"/>
                    <a:pt x="6" y="101"/>
                    <a:pt x="20" y="118"/>
                  </a:cubicBezTo>
                  <a:cubicBezTo>
                    <a:pt x="35" y="139"/>
                    <a:pt x="58" y="149"/>
                    <a:pt x="82" y="149"/>
                  </a:cubicBezTo>
                  <a:cubicBezTo>
                    <a:pt x="91" y="149"/>
                    <a:pt x="101" y="147"/>
                    <a:pt x="111" y="144"/>
                  </a:cubicBezTo>
                  <a:cubicBezTo>
                    <a:pt x="131" y="134"/>
                    <a:pt x="147" y="117"/>
                    <a:pt x="153" y="94"/>
                  </a:cubicBezTo>
                  <a:cubicBezTo>
                    <a:pt x="157" y="71"/>
                    <a:pt x="152" y="47"/>
                    <a:pt x="138" y="29"/>
                  </a:cubicBezTo>
                  <a:cubicBezTo>
                    <a:pt x="124" y="10"/>
                    <a:pt x="103" y="1"/>
                    <a:pt x="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29"/>
            <p:cNvSpPr/>
            <p:nvPr/>
          </p:nvSpPr>
          <p:spPr>
            <a:xfrm>
              <a:off x="1568400" y="3796600"/>
              <a:ext cx="7850" cy="7975"/>
            </a:xfrm>
            <a:custGeom>
              <a:rect b="b" l="l" r="r" t="t"/>
              <a:pathLst>
                <a:path extrusionOk="0" h="319" w="314">
                  <a:moveTo>
                    <a:pt x="169" y="0"/>
                  </a:moveTo>
                  <a:cubicBezTo>
                    <a:pt x="161" y="0"/>
                    <a:pt x="153" y="1"/>
                    <a:pt x="145" y="3"/>
                  </a:cubicBezTo>
                  <a:cubicBezTo>
                    <a:pt x="87" y="17"/>
                    <a:pt x="39" y="62"/>
                    <a:pt x="21" y="119"/>
                  </a:cubicBezTo>
                  <a:cubicBezTo>
                    <a:pt x="1" y="176"/>
                    <a:pt x="15" y="241"/>
                    <a:pt x="58" y="284"/>
                  </a:cubicBezTo>
                  <a:cubicBezTo>
                    <a:pt x="81" y="307"/>
                    <a:pt x="112" y="318"/>
                    <a:pt x="143" y="318"/>
                  </a:cubicBezTo>
                  <a:cubicBezTo>
                    <a:pt x="167" y="318"/>
                    <a:pt x="191" y="311"/>
                    <a:pt x="212" y="297"/>
                  </a:cubicBezTo>
                  <a:lnTo>
                    <a:pt x="246" y="275"/>
                  </a:lnTo>
                  <a:cubicBezTo>
                    <a:pt x="292" y="244"/>
                    <a:pt x="306" y="225"/>
                    <a:pt x="309" y="201"/>
                  </a:cubicBezTo>
                  <a:cubicBezTo>
                    <a:pt x="314" y="176"/>
                    <a:pt x="311" y="152"/>
                    <a:pt x="287" y="100"/>
                  </a:cubicBezTo>
                  <a:lnTo>
                    <a:pt x="273" y="68"/>
                  </a:lnTo>
                  <a:cubicBezTo>
                    <a:pt x="255" y="26"/>
                    <a:pt x="213" y="0"/>
                    <a:pt x="169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129"/>
            <p:cNvSpPr/>
            <p:nvPr/>
          </p:nvSpPr>
          <p:spPr>
            <a:xfrm>
              <a:off x="1577375" y="3804850"/>
              <a:ext cx="7875" cy="8775"/>
            </a:xfrm>
            <a:custGeom>
              <a:rect b="b" l="l" r="r" t="t"/>
              <a:pathLst>
                <a:path extrusionOk="0" h="351" w="315">
                  <a:moveTo>
                    <a:pt x="176" y="0"/>
                  </a:moveTo>
                  <a:cubicBezTo>
                    <a:pt x="167" y="0"/>
                    <a:pt x="159" y="1"/>
                    <a:pt x="150" y="3"/>
                  </a:cubicBezTo>
                  <a:cubicBezTo>
                    <a:pt x="77" y="22"/>
                    <a:pt x="36" y="81"/>
                    <a:pt x="20" y="143"/>
                  </a:cubicBezTo>
                  <a:cubicBezTo>
                    <a:pt x="1" y="208"/>
                    <a:pt x="20" y="280"/>
                    <a:pt x="73" y="324"/>
                  </a:cubicBezTo>
                  <a:cubicBezTo>
                    <a:pt x="94" y="342"/>
                    <a:pt x="120" y="351"/>
                    <a:pt x="145" y="351"/>
                  </a:cubicBezTo>
                  <a:cubicBezTo>
                    <a:pt x="173" y="351"/>
                    <a:pt x="201" y="340"/>
                    <a:pt x="224" y="320"/>
                  </a:cubicBezTo>
                  <a:lnTo>
                    <a:pt x="255" y="290"/>
                  </a:lnTo>
                  <a:cubicBezTo>
                    <a:pt x="297" y="250"/>
                    <a:pt x="309" y="232"/>
                    <a:pt x="313" y="207"/>
                  </a:cubicBezTo>
                  <a:cubicBezTo>
                    <a:pt x="314" y="180"/>
                    <a:pt x="309" y="158"/>
                    <a:pt x="289" y="104"/>
                  </a:cubicBezTo>
                  <a:lnTo>
                    <a:pt x="274" y="67"/>
                  </a:lnTo>
                  <a:cubicBezTo>
                    <a:pt x="258" y="2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129"/>
            <p:cNvSpPr/>
            <p:nvPr/>
          </p:nvSpPr>
          <p:spPr>
            <a:xfrm>
              <a:off x="1588125" y="3811375"/>
              <a:ext cx="7975" cy="9625"/>
            </a:xfrm>
            <a:custGeom>
              <a:rect b="b" l="l" r="r" t="t"/>
              <a:pathLst>
                <a:path extrusionOk="0" h="385" w="319">
                  <a:moveTo>
                    <a:pt x="185" y="1"/>
                  </a:moveTo>
                  <a:cubicBezTo>
                    <a:pt x="169" y="1"/>
                    <a:pt x="153" y="4"/>
                    <a:pt x="138" y="11"/>
                  </a:cubicBezTo>
                  <a:cubicBezTo>
                    <a:pt x="78" y="40"/>
                    <a:pt x="34" y="92"/>
                    <a:pt x="19" y="157"/>
                  </a:cubicBezTo>
                  <a:cubicBezTo>
                    <a:pt x="0" y="219"/>
                    <a:pt x="13" y="288"/>
                    <a:pt x="53" y="340"/>
                  </a:cubicBezTo>
                  <a:lnTo>
                    <a:pt x="57" y="345"/>
                  </a:lnTo>
                  <a:cubicBezTo>
                    <a:pt x="81" y="371"/>
                    <a:pt x="114" y="385"/>
                    <a:pt x="147" y="385"/>
                  </a:cubicBezTo>
                  <a:cubicBezTo>
                    <a:pt x="175" y="385"/>
                    <a:pt x="203" y="375"/>
                    <a:pt x="226" y="354"/>
                  </a:cubicBezTo>
                  <a:lnTo>
                    <a:pt x="240" y="342"/>
                  </a:lnTo>
                  <a:cubicBezTo>
                    <a:pt x="277" y="313"/>
                    <a:pt x="302" y="270"/>
                    <a:pt x="310" y="224"/>
                  </a:cubicBezTo>
                  <a:cubicBezTo>
                    <a:pt x="318" y="176"/>
                    <a:pt x="310" y="129"/>
                    <a:pt x="291" y="86"/>
                  </a:cubicBezTo>
                  <a:lnTo>
                    <a:pt x="286" y="70"/>
                  </a:lnTo>
                  <a:cubicBezTo>
                    <a:pt x="286" y="68"/>
                    <a:pt x="285" y="67"/>
                    <a:pt x="285" y="67"/>
                  </a:cubicBezTo>
                  <a:cubicBezTo>
                    <a:pt x="266" y="25"/>
                    <a:pt x="226" y="1"/>
                    <a:pt x="185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129"/>
            <p:cNvSpPr/>
            <p:nvPr/>
          </p:nvSpPr>
          <p:spPr>
            <a:xfrm>
              <a:off x="1861525" y="3557075"/>
              <a:ext cx="10475" cy="9850"/>
            </a:xfrm>
            <a:custGeom>
              <a:rect b="b" l="l" r="r" t="t"/>
              <a:pathLst>
                <a:path extrusionOk="0" h="394" w="419">
                  <a:moveTo>
                    <a:pt x="301" y="0"/>
                  </a:moveTo>
                  <a:cubicBezTo>
                    <a:pt x="291" y="0"/>
                    <a:pt x="281" y="2"/>
                    <a:pt x="270" y="5"/>
                  </a:cubicBezTo>
                  <a:lnTo>
                    <a:pt x="234" y="15"/>
                  </a:lnTo>
                  <a:cubicBezTo>
                    <a:pt x="170" y="34"/>
                    <a:pt x="142" y="47"/>
                    <a:pt x="100" y="80"/>
                  </a:cubicBezTo>
                  <a:cubicBezTo>
                    <a:pt x="51" y="121"/>
                    <a:pt x="16" y="177"/>
                    <a:pt x="3" y="239"/>
                  </a:cubicBezTo>
                  <a:cubicBezTo>
                    <a:pt x="2" y="248"/>
                    <a:pt x="0" y="256"/>
                    <a:pt x="0" y="266"/>
                  </a:cubicBezTo>
                  <a:cubicBezTo>
                    <a:pt x="0" y="336"/>
                    <a:pt x="57" y="391"/>
                    <a:pt x="127" y="393"/>
                  </a:cubicBezTo>
                  <a:lnTo>
                    <a:pt x="129" y="393"/>
                  </a:lnTo>
                  <a:cubicBezTo>
                    <a:pt x="201" y="393"/>
                    <a:pt x="267" y="364"/>
                    <a:pt x="315" y="314"/>
                  </a:cubicBezTo>
                  <a:cubicBezTo>
                    <a:pt x="364" y="264"/>
                    <a:pt x="418" y="180"/>
                    <a:pt x="401" y="85"/>
                  </a:cubicBezTo>
                  <a:cubicBezTo>
                    <a:pt x="401" y="81"/>
                    <a:pt x="399" y="78"/>
                    <a:pt x="399" y="74"/>
                  </a:cubicBezTo>
                  <a:cubicBezTo>
                    <a:pt x="385" y="30"/>
                    <a:pt x="345" y="0"/>
                    <a:pt x="301" y="0"/>
                  </a:cubicBezTo>
                  <a:close/>
                </a:path>
              </a:pathLst>
            </a:custGeom>
            <a:solidFill>
              <a:srgbClr val="974B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29"/>
            <p:cNvSpPr/>
            <p:nvPr/>
          </p:nvSpPr>
          <p:spPr>
            <a:xfrm>
              <a:off x="1851675" y="3548025"/>
              <a:ext cx="9125" cy="10100"/>
            </a:xfrm>
            <a:custGeom>
              <a:rect b="b" l="l" r="r" t="t"/>
              <a:pathLst>
                <a:path extrusionOk="0" h="404" w="365">
                  <a:moveTo>
                    <a:pt x="247" y="0"/>
                  </a:moveTo>
                  <a:cubicBezTo>
                    <a:pt x="241" y="0"/>
                    <a:pt x="235" y="1"/>
                    <a:pt x="229" y="2"/>
                  </a:cubicBezTo>
                  <a:cubicBezTo>
                    <a:pt x="167" y="11"/>
                    <a:pt x="110" y="43"/>
                    <a:pt x="68" y="92"/>
                  </a:cubicBezTo>
                  <a:cubicBezTo>
                    <a:pt x="24" y="140"/>
                    <a:pt x="0" y="203"/>
                    <a:pt x="0" y="269"/>
                  </a:cubicBezTo>
                  <a:lnTo>
                    <a:pt x="0" y="277"/>
                  </a:lnTo>
                  <a:cubicBezTo>
                    <a:pt x="0" y="283"/>
                    <a:pt x="2" y="291"/>
                    <a:pt x="2" y="297"/>
                  </a:cubicBezTo>
                  <a:cubicBezTo>
                    <a:pt x="12" y="359"/>
                    <a:pt x="66" y="404"/>
                    <a:pt x="128" y="404"/>
                  </a:cubicBezTo>
                  <a:cubicBezTo>
                    <a:pt x="134" y="404"/>
                    <a:pt x="141" y="403"/>
                    <a:pt x="148" y="402"/>
                  </a:cubicBezTo>
                  <a:cubicBezTo>
                    <a:pt x="210" y="393"/>
                    <a:pt x="265" y="358"/>
                    <a:pt x="302" y="307"/>
                  </a:cubicBezTo>
                  <a:cubicBezTo>
                    <a:pt x="343" y="254"/>
                    <a:pt x="364" y="191"/>
                    <a:pt x="364" y="124"/>
                  </a:cubicBezTo>
                  <a:lnTo>
                    <a:pt x="364" y="116"/>
                  </a:lnTo>
                  <a:cubicBezTo>
                    <a:pt x="364" y="111"/>
                    <a:pt x="362" y="107"/>
                    <a:pt x="362" y="100"/>
                  </a:cubicBezTo>
                  <a:cubicBezTo>
                    <a:pt x="354" y="42"/>
                    <a:pt x="304" y="0"/>
                    <a:pt x="247" y="0"/>
                  </a:cubicBezTo>
                  <a:close/>
                </a:path>
              </a:pathLst>
            </a:custGeom>
            <a:solidFill>
              <a:srgbClr val="974B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29"/>
            <p:cNvSpPr/>
            <p:nvPr/>
          </p:nvSpPr>
          <p:spPr>
            <a:xfrm>
              <a:off x="1842475" y="3538375"/>
              <a:ext cx="9525" cy="11075"/>
            </a:xfrm>
            <a:custGeom>
              <a:rect b="b" l="l" r="r" t="t"/>
              <a:pathLst>
                <a:path extrusionOk="0" h="443" w="381">
                  <a:moveTo>
                    <a:pt x="260" y="0"/>
                  </a:moveTo>
                  <a:cubicBezTo>
                    <a:pt x="246" y="0"/>
                    <a:pt x="231" y="3"/>
                    <a:pt x="217" y="9"/>
                  </a:cubicBezTo>
                  <a:lnTo>
                    <a:pt x="198" y="19"/>
                  </a:lnTo>
                  <a:cubicBezTo>
                    <a:pt x="141" y="44"/>
                    <a:pt x="91" y="86"/>
                    <a:pt x="58" y="138"/>
                  </a:cubicBezTo>
                  <a:cubicBezTo>
                    <a:pt x="20" y="192"/>
                    <a:pt x="1" y="257"/>
                    <a:pt x="6" y="324"/>
                  </a:cubicBezTo>
                  <a:lnTo>
                    <a:pt x="6" y="326"/>
                  </a:lnTo>
                  <a:cubicBezTo>
                    <a:pt x="6" y="335"/>
                    <a:pt x="7" y="345"/>
                    <a:pt x="10" y="354"/>
                  </a:cubicBezTo>
                  <a:cubicBezTo>
                    <a:pt x="27" y="408"/>
                    <a:pt x="76" y="443"/>
                    <a:pt x="130" y="443"/>
                  </a:cubicBezTo>
                  <a:cubicBezTo>
                    <a:pt x="142" y="443"/>
                    <a:pt x="155" y="441"/>
                    <a:pt x="168" y="437"/>
                  </a:cubicBezTo>
                  <a:cubicBezTo>
                    <a:pt x="235" y="416"/>
                    <a:pt x="292" y="369"/>
                    <a:pt x="327" y="305"/>
                  </a:cubicBezTo>
                  <a:cubicBezTo>
                    <a:pt x="366" y="240"/>
                    <a:pt x="381" y="162"/>
                    <a:pt x="366" y="87"/>
                  </a:cubicBezTo>
                  <a:cubicBezTo>
                    <a:pt x="365" y="79"/>
                    <a:pt x="362" y="73"/>
                    <a:pt x="360" y="67"/>
                  </a:cubicBezTo>
                  <a:cubicBezTo>
                    <a:pt x="342" y="25"/>
                    <a:pt x="302" y="0"/>
                    <a:pt x="260" y="0"/>
                  </a:cubicBezTo>
                  <a:close/>
                </a:path>
              </a:pathLst>
            </a:custGeom>
            <a:solidFill>
              <a:srgbClr val="974B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29"/>
            <p:cNvSpPr/>
            <p:nvPr/>
          </p:nvSpPr>
          <p:spPr>
            <a:xfrm>
              <a:off x="1836075" y="4051375"/>
              <a:ext cx="7750" cy="7775"/>
            </a:xfrm>
            <a:custGeom>
              <a:rect b="b" l="l" r="r" t="t"/>
              <a:pathLst>
                <a:path extrusionOk="0" h="311" w="310">
                  <a:moveTo>
                    <a:pt x="176" y="1"/>
                  </a:moveTo>
                  <a:cubicBezTo>
                    <a:pt x="175" y="1"/>
                    <a:pt x="174" y="1"/>
                    <a:pt x="173" y="1"/>
                  </a:cubicBezTo>
                  <a:cubicBezTo>
                    <a:pt x="112" y="4"/>
                    <a:pt x="58" y="39"/>
                    <a:pt x="31" y="93"/>
                  </a:cubicBezTo>
                  <a:cubicBezTo>
                    <a:pt x="1" y="145"/>
                    <a:pt x="4" y="211"/>
                    <a:pt x="39" y="260"/>
                  </a:cubicBezTo>
                  <a:cubicBezTo>
                    <a:pt x="62" y="293"/>
                    <a:pt x="99" y="311"/>
                    <a:pt x="137" y="311"/>
                  </a:cubicBezTo>
                  <a:cubicBezTo>
                    <a:pt x="154" y="311"/>
                    <a:pt x="171" y="307"/>
                    <a:pt x="187" y="300"/>
                  </a:cubicBezTo>
                  <a:lnTo>
                    <a:pt x="223" y="284"/>
                  </a:lnTo>
                  <a:cubicBezTo>
                    <a:pt x="274" y="261"/>
                    <a:pt x="292" y="247"/>
                    <a:pt x="300" y="223"/>
                  </a:cubicBezTo>
                  <a:cubicBezTo>
                    <a:pt x="308" y="199"/>
                    <a:pt x="309" y="176"/>
                    <a:pt x="295" y="120"/>
                  </a:cubicBezTo>
                  <a:lnTo>
                    <a:pt x="287" y="88"/>
                  </a:lnTo>
                  <a:cubicBezTo>
                    <a:pt x="275" y="37"/>
                    <a:pt x="229" y="1"/>
                    <a:pt x="176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29"/>
            <p:cNvSpPr/>
            <p:nvPr/>
          </p:nvSpPr>
          <p:spPr>
            <a:xfrm>
              <a:off x="1843350" y="4060975"/>
              <a:ext cx="7850" cy="8575"/>
            </a:xfrm>
            <a:custGeom>
              <a:rect b="b" l="l" r="r" t="t"/>
              <a:pathLst>
                <a:path extrusionOk="0" h="343" w="314">
                  <a:moveTo>
                    <a:pt x="193" y="1"/>
                  </a:moveTo>
                  <a:cubicBezTo>
                    <a:pt x="190" y="1"/>
                    <a:pt x="187" y="1"/>
                    <a:pt x="184" y="1"/>
                  </a:cubicBezTo>
                  <a:cubicBezTo>
                    <a:pt x="109" y="6"/>
                    <a:pt x="58" y="57"/>
                    <a:pt x="31" y="114"/>
                  </a:cubicBezTo>
                  <a:cubicBezTo>
                    <a:pt x="1" y="175"/>
                    <a:pt x="7" y="249"/>
                    <a:pt x="50" y="303"/>
                  </a:cubicBezTo>
                  <a:cubicBezTo>
                    <a:pt x="73" y="329"/>
                    <a:pt x="105" y="343"/>
                    <a:pt x="137" y="343"/>
                  </a:cubicBezTo>
                  <a:cubicBezTo>
                    <a:pt x="159" y="343"/>
                    <a:pt x="180" y="337"/>
                    <a:pt x="200" y="324"/>
                  </a:cubicBezTo>
                  <a:lnTo>
                    <a:pt x="238" y="299"/>
                  </a:lnTo>
                  <a:cubicBezTo>
                    <a:pt x="285" y="268"/>
                    <a:pt x="301" y="254"/>
                    <a:pt x="308" y="229"/>
                  </a:cubicBezTo>
                  <a:cubicBezTo>
                    <a:pt x="314" y="203"/>
                    <a:pt x="314" y="181"/>
                    <a:pt x="303" y="124"/>
                  </a:cubicBezTo>
                  <a:lnTo>
                    <a:pt x="295" y="86"/>
                  </a:lnTo>
                  <a:cubicBezTo>
                    <a:pt x="284" y="36"/>
                    <a:pt x="242" y="1"/>
                    <a:pt x="193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29"/>
            <p:cNvSpPr/>
            <p:nvPr/>
          </p:nvSpPr>
          <p:spPr>
            <a:xfrm>
              <a:off x="1852725" y="4069275"/>
              <a:ext cx="8100" cy="9325"/>
            </a:xfrm>
            <a:custGeom>
              <a:rect b="b" l="l" r="r" t="t"/>
              <a:pathLst>
                <a:path extrusionOk="0" h="373" w="324">
                  <a:moveTo>
                    <a:pt x="200" y="0"/>
                  </a:moveTo>
                  <a:cubicBezTo>
                    <a:pt x="191" y="0"/>
                    <a:pt x="182" y="1"/>
                    <a:pt x="173" y="3"/>
                  </a:cubicBezTo>
                  <a:cubicBezTo>
                    <a:pt x="109" y="21"/>
                    <a:pt x="58" y="65"/>
                    <a:pt x="31" y="126"/>
                  </a:cubicBezTo>
                  <a:cubicBezTo>
                    <a:pt x="1" y="184"/>
                    <a:pt x="3" y="253"/>
                    <a:pt x="33" y="310"/>
                  </a:cubicBezTo>
                  <a:cubicBezTo>
                    <a:pt x="34" y="312"/>
                    <a:pt x="34" y="313"/>
                    <a:pt x="36" y="315"/>
                  </a:cubicBezTo>
                  <a:cubicBezTo>
                    <a:pt x="58" y="352"/>
                    <a:pt x="97" y="372"/>
                    <a:pt x="137" y="372"/>
                  </a:cubicBezTo>
                  <a:cubicBezTo>
                    <a:pt x="159" y="372"/>
                    <a:pt x="180" y="367"/>
                    <a:pt x="200" y="355"/>
                  </a:cubicBezTo>
                  <a:lnTo>
                    <a:pt x="217" y="345"/>
                  </a:lnTo>
                  <a:cubicBezTo>
                    <a:pt x="258" y="323"/>
                    <a:pt x="290" y="288"/>
                    <a:pt x="306" y="243"/>
                  </a:cubicBezTo>
                  <a:cubicBezTo>
                    <a:pt x="322" y="199"/>
                    <a:pt x="324" y="149"/>
                    <a:pt x="313" y="103"/>
                  </a:cubicBezTo>
                  <a:lnTo>
                    <a:pt x="308" y="87"/>
                  </a:lnTo>
                  <a:lnTo>
                    <a:pt x="308" y="84"/>
                  </a:lnTo>
                  <a:cubicBezTo>
                    <a:pt x="296" y="33"/>
                    <a:pt x="250" y="0"/>
                    <a:pt x="200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29"/>
            <p:cNvSpPr/>
            <p:nvPr/>
          </p:nvSpPr>
          <p:spPr>
            <a:xfrm>
              <a:off x="1713050" y="4057700"/>
              <a:ext cx="7700" cy="7725"/>
            </a:xfrm>
            <a:custGeom>
              <a:rect b="b" l="l" r="r" t="t"/>
              <a:pathLst>
                <a:path extrusionOk="0" h="309" w="308">
                  <a:moveTo>
                    <a:pt x="128" y="0"/>
                  </a:moveTo>
                  <a:cubicBezTo>
                    <a:pt x="74" y="0"/>
                    <a:pt x="28" y="40"/>
                    <a:pt x="18" y="93"/>
                  </a:cubicBezTo>
                  <a:lnTo>
                    <a:pt x="12" y="126"/>
                  </a:lnTo>
                  <a:cubicBezTo>
                    <a:pt x="1" y="182"/>
                    <a:pt x="1" y="207"/>
                    <a:pt x="12" y="229"/>
                  </a:cubicBezTo>
                  <a:cubicBezTo>
                    <a:pt x="23" y="252"/>
                    <a:pt x="39" y="266"/>
                    <a:pt x="91" y="287"/>
                  </a:cubicBezTo>
                  <a:lnTo>
                    <a:pt x="129" y="301"/>
                  </a:lnTo>
                  <a:cubicBezTo>
                    <a:pt x="144" y="306"/>
                    <a:pt x="158" y="309"/>
                    <a:pt x="173" y="309"/>
                  </a:cubicBezTo>
                  <a:cubicBezTo>
                    <a:pt x="213" y="309"/>
                    <a:pt x="252" y="288"/>
                    <a:pt x="276" y="253"/>
                  </a:cubicBezTo>
                  <a:cubicBezTo>
                    <a:pt x="307" y="202"/>
                    <a:pt x="307" y="137"/>
                    <a:pt x="276" y="85"/>
                  </a:cubicBezTo>
                  <a:cubicBezTo>
                    <a:pt x="245" y="32"/>
                    <a:pt x="190" y="0"/>
                    <a:pt x="128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29"/>
            <p:cNvSpPr/>
            <p:nvPr/>
          </p:nvSpPr>
          <p:spPr>
            <a:xfrm>
              <a:off x="1706150" y="4067675"/>
              <a:ext cx="7875" cy="8500"/>
            </a:xfrm>
            <a:custGeom>
              <a:rect b="b" l="l" r="r" t="t"/>
              <a:pathLst>
                <a:path extrusionOk="0" h="340" w="315">
                  <a:moveTo>
                    <a:pt x="123" y="0"/>
                  </a:moveTo>
                  <a:cubicBezTo>
                    <a:pt x="68" y="0"/>
                    <a:pt x="24" y="39"/>
                    <a:pt x="16" y="91"/>
                  </a:cubicBezTo>
                  <a:lnTo>
                    <a:pt x="10" y="129"/>
                  </a:lnTo>
                  <a:cubicBezTo>
                    <a:pt x="2" y="186"/>
                    <a:pt x="0" y="210"/>
                    <a:pt x="10" y="234"/>
                  </a:cubicBezTo>
                  <a:cubicBezTo>
                    <a:pt x="19" y="258"/>
                    <a:pt x="35" y="272"/>
                    <a:pt x="83" y="301"/>
                  </a:cubicBezTo>
                  <a:lnTo>
                    <a:pt x="123" y="325"/>
                  </a:lnTo>
                  <a:cubicBezTo>
                    <a:pt x="140" y="335"/>
                    <a:pt x="160" y="340"/>
                    <a:pt x="179" y="340"/>
                  </a:cubicBezTo>
                  <a:cubicBezTo>
                    <a:pt x="214" y="340"/>
                    <a:pt x="248" y="324"/>
                    <a:pt x="270" y="295"/>
                  </a:cubicBezTo>
                  <a:cubicBezTo>
                    <a:pt x="310" y="239"/>
                    <a:pt x="315" y="166"/>
                    <a:pt x="281" y="105"/>
                  </a:cubicBezTo>
                  <a:cubicBezTo>
                    <a:pt x="250" y="50"/>
                    <a:pt x="197" y="2"/>
                    <a:pt x="123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29"/>
            <p:cNvSpPr/>
            <p:nvPr/>
          </p:nvSpPr>
          <p:spPr>
            <a:xfrm>
              <a:off x="1696925" y="4076450"/>
              <a:ext cx="8200" cy="9250"/>
            </a:xfrm>
            <a:custGeom>
              <a:rect b="b" l="l" r="r" t="t"/>
              <a:pathLst>
                <a:path extrusionOk="0" h="370" w="328">
                  <a:moveTo>
                    <a:pt x="120" y="1"/>
                  </a:moveTo>
                  <a:cubicBezTo>
                    <a:pt x="68" y="1"/>
                    <a:pt x="22" y="39"/>
                    <a:pt x="13" y="93"/>
                  </a:cubicBezTo>
                  <a:lnTo>
                    <a:pt x="10" y="109"/>
                  </a:lnTo>
                  <a:cubicBezTo>
                    <a:pt x="0" y="155"/>
                    <a:pt x="5" y="204"/>
                    <a:pt x="23" y="247"/>
                  </a:cubicBezTo>
                  <a:cubicBezTo>
                    <a:pt x="42" y="290"/>
                    <a:pt x="75" y="325"/>
                    <a:pt x="118" y="346"/>
                  </a:cubicBezTo>
                  <a:lnTo>
                    <a:pt x="134" y="355"/>
                  </a:lnTo>
                  <a:lnTo>
                    <a:pt x="139" y="357"/>
                  </a:lnTo>
                  <a:cubicBezTo>
                    <a:pt x="155" y="365"/>
                    <a:pt x="174" y="370"/>
                    <a:pt x="191" y="370"/>
                  </a:cubicBezTo>
                  <a:cubicBezTo>
                    <a:pt x="236" y="370"/>
                    <a:pt x="279" y="344"/>
                    <a:pt x="299" y="301"/>
                  </a:cubicBezTo>
                  <a:cubicBezTo>
                    <a:pt x="328" y="242"/>
                    <a:pt x="325" y="172"/>
                    <a:pt x="291" y="117"/>
                  </a:cubicBezTo>
                  <a:cubicBezTo>
                    <a:pt x="263" y="58"/>
                    <a:pt x="209" y="15"/>
                    <a:pt x="143" y="2"/>
                  </a:cubicBezTo>
                  <a:lnTo>
                    <a:pt x="140" y="2"/>
                  </a:lnTo>
                  <a:cubicBezTo>
                    <a:pt x="134" y="1"/>
                    <a:pt x="127" y="1"/>
                    <a:pt x="120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129"/>
            <p:cNvSpPr/>
            <p:nvPr/>
          </p:nvSpPr>
          <p:spPr>
            <a:xfrm>
              <a:off x="1881825" y="4007600"/>
              <a:ext cx="11550" cy="8950"/>
            </a:xfrm>
            <a:custGeom>
              <a:rect b="b" l="l" r="r" t="t"/>
              <a:pathLst>
                <a:path extrusionOk="0" h="358" w="462">
                  <a:moveTo>
                    <a:pt x="231" y="0"/>
                  </a:moveTo>
                  <a:cubicBezTo>
                    <a:pt x="1" y="0"/>
                    <a:pt x="1" y="358"/>
                    <a:pt x="231" y="358"/>
                  </a:cubicBezTo>
                  <a:cubicBezTo>
                    <a:pt x="461" y="358"/>
                    <a:pt x="461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29"/>
            <p:cNvSpPr/>
            <p:nvPr/>
          </p:nvSpPr>
          <p:spPr>
            <a:xfrm>
              <a:off x="1835100" y="4021100"/>
              <a:ext cx="11550" cy="8975"/>
            </a:xfrm>
            <a:custGeom>
              <a:rect b="b" l="l" r="r" t="t"/>
              <a:pathLst>
                <a:path extrusionOk="0" h="359" w="462">
                  <a:moveTo>
                    <a:pt x="231" y="1"/>
                  </a:moveTo>
                  <a:cubicBezTo>
                    <a:pt x="0" y="1"/>
                    <a:pt x="0" y="358"/>
                    <a:pt x="231" y="358"/>
                  </a:cubicBezTo>
                  <a:cubicBezTo>
                    <a:pt x="461" y="358"/>
                    <a:pt x="461" y="1"/>
                    <a:pt x="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29"/>
            <p:cNvSpPr/>
            <p:nvPr/>
          </p:nvSpPr>
          <p:spPr>
            <a:xfrm>
              <a:off x="1792800" y="4028325"/>
              <a:ext cx="9025" cy="9450"/>
            </a:xfrm>
            <a:custGeom>
              <a:rect b="b" l="l" r="r" t="t"/>
              <a:pathLst>
                <a:path extrusionOk="0" h="378" w="361">
                  <a:moveTo>
                    <a:pt x="181" y="1"/>
                  </a:moveTo>
                  <a:lnTo>
                    <a:pt x="133" y="7"/>
                  </a:lnTo>
                  <a:cubicBezTo>
                    <a:pt x="103" y="15"/>
                    <a:pt x="76" y="31"/>
                    <a:pt x="53" y="53"/>
                  </a:cubicBezTo>
                  <a:lnTo>
                    <a:pt x="26" y="90"/>
                  </a:lnTo>
                  <a:cubicBezTo>
                    <a:pt x="10" y="117"/>
                    <a:pt x="1" y="147"/>
                    <a:pt x="1" y="179"/>
                  </a:cubicBezTo>
                  <a:lnTo>
                    <a:pt x="1" y="200"/>
                  </a:lnTo>
                  <a:cubicBezTo>
                    <a:pt x="4" y="296"/>
                    <a:pt x="84" y="376"/>
                    <a:pt x="181" y="378"/>
                  </a:cubicBezTo>
                  <a:lnTo>
                    <a:pt x="228" y="371"/>
                  </a:lnTo>
                  <a:cubicBezTo>
                    <a:pt x="258" y="363"/>
                    <a:pt x="285" y="347"/>
                    <a:pt x="308" y="325"/>
                  </a:cubicBezTo>
                  <a:lnTo>
                    <a:pt x="335" y="290"/>
                  </a:lnTo>
                  <a:cubicBezTo>
                    <a:pt x="351" y="261"/>
                    <a:pt x="360" y="231"/>
                    <a:pt x="360" y="200"/>
                  </a:cubicBezTo>
                  <a:lnTo>
                    <a:pt x="360" y="179"/>
                  </a:lnTo>
                  <a:cubicBezTo>
                    <a:pt x="359" y="133"/>
                    <a:pt x="339" y="88"/>
                    <a:pt x="308" y="53"/>
                  </a:cubicBezTo>
                  <a:cubicBezTo>
                    <a:pt x="273" y="21"/>
                    <a:pt x="228" y="2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29"/>
            <p:cNvSpPr/>
            <p:nvPr/>
          </p:nvSpPr>
          <p:spPr>
            <a:xfrm>
              <a:off x="1750775" y="4031750"/>
              <a:ext cx="11550" cy="8975"/>
            </a:xfrm>
            <a:custGeom>
              <a:rect b="b" l="l" r="r" t="t"/>
              <a:pathLst>
                <a:path extrusionOk="0" h="359" w="462">
                  <a:moveTo>
                    <a:pt x="231" y="1"/>
                  </a:moveTo>
                  <a:cubicBezTo>
                    <a:pt x="0" y="1"/>
                    <a:pt x="0" y="358"/>
                    <a:pt x="231" y="358"/>
                  </a:cubicBezTo>
                  <a:cubicBezTo>
                    <a:pt x="461" y="358"/>
                    <a:pt x="461" y="1"/>
                    <a:pt x="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29"/>
            <p:cNvSpPr/>
            <p:nvPr/>
          </p:nvSpPr>
          <p:spPr>
            <a:xfrm>
              <a:off x="1711675" y="4028450"/>
              <a:ext cx="11575" cy="8975"/>
            </a:xfrm>
            <a:custGeom>
              <a:rect b="b" l="l" r="r" t="t"/>
              <a:pathLst>
                <a:path extrusionOk="0" h="359" w="463">
                  <a:moveTo>
                    <a:pt x="231" y="1"/>
                  </a:moveTo>
                  <a:cubicBezTo>
                    <a:pt x="0" y="1"/>
                    <a:pt x="0" y="358"/>
                    <a:pt x="231" y="358"/>
                  </a:cubicBezTo>
                  <a:cubicBezTo>
                    <a:pt x="461" y="358"/>
                    <a:pt x="463" y="1"/>
                    <a:pt x="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29"/>
            <p:cNvSpPr/>
            <p:nvPr/>
          </p:nvSpPr>
          <p:spPr>
            <a:xfrm>
              <a:off x="1676425" y="4025025"/>
              <a:ext cx="11550" cy="8975"/>
            </a:xfrm>
            <a:custGeom>
              <a:rect b="b" l="l" r="r" t="t"/>
              <a:pathLst>
                <a:path extrusionOk="0" h="359" w="462">
                  <a:moveTo>
                    <a:pt x="231" y="1"/>
                  </a:moveTo>
                  <a:cubicBezTo>
                    <a:pt x="0" y="1"/>
                    <a:pt x="0" y="359"/>
                    <a:pt x="231" y="359"/>
                  </a:cubicBezTo>
                  <a:cubicBezTo>
                    <a:pt x="461" y="359"/>
                    <a:pt x="461" y="1"/>
                    <a:pt x="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29"/>
            <p:cNvSpPr/>
            <p:nvPr/>
          </p:nvSpPr>
          <p:spPr>
            <a:xfrm>
              <a:off x="1638175" y="4016450"/>
              <a:ext cx="11550" cy="8975"/>
            </a:xfrm>
            <a:custGeom>
              <a:rect b="b" l="l" r="r" t="t"/>
              <a:pathLst>
                <a:path extrusionOk="0" h="359" w="462">
                  <a:moveTo>
                    <a:pt x="231" y="1"/>
                  </a:moveTo>
                  <a:cubicBezTo>
                    <a:pt x="1" y="1"/>
                    <a:pt x="1" y="358"/>
                    <a:pt x="231" y="358"/>
                  </a:cubicBezTo>
                  <a:cubicBezTo>
                    <a:pt x="462" y="358"/>
                    <a:pt x="462" y="1"/>
                    <a:pt x="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29"/>
            <p:cNvSpPr/>
            <p:nvPr/>
          </p:nvSpPr>
          <p:spPr>
            <a:xfrm>
              <a:off x="1616025" y="4004650"/>
              <a:ext cx="11525" cy="8975"/>
            </a:xfrm>
            <a:custGeom>
              <a:rect b="b" l="l" r="r" t="t"/>
              <a:pathLst>
                <a:path extrusionOk="0" h="359" w="461">
                  <a:moveTo>
                    <a:pt x="230" y="0"/>
                  </a:moveTo>
                  <a:cubicBezTo>
                    <a:pt x="0" y="0"/>
                    <a:pt x="0" y="358"/>
                    <a:pt x="230" y="358"/>
                  </a:cubicBezTo>
                  <a:cubicBezTo>
                    <a:pt x="461" y="358"/>
                    <a:pt x="461" y="0"/>
                    <a:pt x="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29"/>
            <p:cNvSpPr/>
            <p:nvPr/>
          </p:nvSpPr>
          <p:spPr>
            <a:xfrm>
              <a:off x="1620150" y="3952400"/>
              <a:ext cx="315025" cy="56675"/>
            </a:xfrm>
            <a:custGeom>
              <a:rect b="b" l="l" r="r" t="t"/>
              <a:pathLst>
                <a:path extrusionOk="0" h="2267" w="12601">
                  <a:moveTo>
                    <a:pt x="10043" y="158"/>
                  </a:moveTo>
                  <a:cubicBezTo>
                    <a:pt x="10123" y="158"/>
                    <a:pt x="10193" y="251"/>
                    <a:pt x="10224" y="342"/>
                  </a:cubicBezTo>
                  <a:cubicBezTo>
                    <a:pt x="10275" y="491"/>
                    <a:pt x="10282" y="653"/>
                    <a:pt x="10240" y="805"/>
                  </a:cubicBezTo>
                  <a:cubicBezTo>
                    <a:pt x="10111" y="730"/>
                    <a:pt x="9994" y="620"/>
                    <a:pt x="9937" y="461"/>
                  </a:cubicBezTo>
                  <a:cubicBezTo>
                    <a:pt x="9906" y="380"/>
                    <a:pt x="9916" y="275"/>
                    <a:pt x="9956" y="212"/>
                  </a:cubicBezTo>
                  <a:cubicBezTo>
                    <a:pt x="9972" y="181"/>
                    <a:pt x="10002" y="162"/>
                    <a:pt x="10035" y="159"/>
                  </a:cubicBezTo>
                  <a:lnTo>
                    <a:pt x="10043" y="159"/>
                  </a:lnTo>
                  <a:lnTo>
                    <a:pt x="10043" y="158"/>
                  </a:lnTo>
                  <a:close/>
                  <a:moveTo>
                    <a:pt x="1987" y="309"/>
                  </a:moveTo>
                  <a:cubicBezTo>
                    <a:pt x="2065" y="309"/>
                    <a:pt x="2129" y="355"/>
                    <a:pt x="2164" y="386"/>
                  </a:cubicBezTo>
                  <a:cubicBezTo>
                    <a:pt x="2269" y="482"/>
                    <a:pt x="2318" y="633"/>
                    <a:pt x="2288" y="754"/>
                  </a:cubicBezTo>
                  <a:cubicBezTo>
                    <a:pt x="2227" y="995"/>
                    <a:pt x="1978" y="1145"/>
                    <a:pt x="1750" y="1210"/>
                  </a:cubicBezTo>
                  <a:cubicBezTo>
                    <a:pt x="1639" y="992"/>
                    <a:pt x="1609" y="741"/>
                    <a:pt x="1720" y="518"/>
                  </a:cubicBezTo>
                  <a:cubicBezTo>
                    <a:pt x="1750" y="461"/>
                    <a:pt x="1814" y="359"/>
                    <a:pt x="1916" y="323"/>
                  </a:cubicBezTo>
                  <a:cubicBezTo>
                    <a:pt x="1940" y="313"/>
                    <a:pt x="1963" y="310"/>
                    <a:pt x="1987" y="310"/>
                  </a:cubicBezTo>
                  <a:lnTo>
                    <a:pt x="1987" y="309"/>
                  </a:lnTo>
                  <a:close/>
                  <a:moveTo>
                    <a:pt x="4319" y="412"/>
                  </a:moveTo>
                  <a:cubicBezTo>
                    <a:pt x="4340" y="412"/>
                    <a:pt x="4360" y="415"/>
                    <a:pt x="4378" y="421"/>
                  </a:cubicBezTo>
                  <a:cubicBezTo>
                    <a:pt x="4453" y="445"/>
                    <a:pt x="4518" y="520"/>
                    <a:pt x="4553" y="620"/>
                  </a:cubicBezTo>
                  <a:cubicBezTo>
                    <a:pt x="4647" y="889"/>
                    <a:pt x="4510" y="1180"/>
                    <a:pt x="4332" y="1350"/>
                  </a:cubicBezTo>
                  <a:cubicBezTo>
                    <a:pt x="4305" y="1375"/>
                    <a:pt x="4278" y="1397"/>
                    <a:pt x="4249" y="1421"/>
                  </a:cubicBezTo>
                  <a:cubicBezTo>
                    <a:pt x="4147" y="1281"/>
                    <a:pt x="4078" y="1121"/>
                    <a:pt x="4044" y="951"/>
                  </a:cubicBezTo>
                  <a:cubicBezTo>
                    <a:pt x="4022" y="841"/>
                    <a:pt x="4012" y="684"/>
                    <a:pt x="4085" y="560"/>
                  </a:cubicBezTo>
                  <a:cubicBezTo>
                    <a:pt x="4132" y="480"/>
                    <a:pt x="4225" y="413"/>
                    <a:pt x="4319" y="413"/>
                  </a:cubicBezTo>
                  <a:lnTo>
                    <a:pt x="4319" y="412"/>
                  </a:lnTo>
                  <a:close/>
                  <a:moveTo>
                    <a:pt x="7357" y="493"/>
                  </a:moveTo>
                  <a:cubicBezTo>
                    <a:pt x="7382" y="493"/>
                    <a:pt x="7408" y="498"/>
                    <a:pt x="7431" y="506"/>
                  </a:cubicBezTo>
                  <a:cubicBezTo>
                    <a:pt x="7592" y="568"/>
                    <a:pt x="7649" y="790"/>
                    <a:pt x="7624" y="978"/>
                  </a:cubicBezTo>
                  <a:cubicBezTo>
                    <a:pt x="7600" y="1141"/>
                    <a:pt x="7540" y="1297"/>
                    <a:pt x="7446" y="1434"/>
                  </a:cubicBezTo>
                  <a:lnTo>
                    <a:pt x="7443" y="1432"/>
                  </a:lnTo>
                  <a:cubicBezTo>
                    <a:pt x="7325" y="1359"/>
                    <a:pt x="7048" y="1159"/>
                    <a:pt x="7034" y="871"/>
                  </a:cubicBezTo>
                  <a:cubicBezTo>
                    <a:pt x="7028" y="754"/>
                    <a:pt x="7093" y="623"/>
                    <a:pt x="7198" y="549"/>
                  </a:cubicBezTo>
                  <a:cubicBezTo>
                    <a:pt x="7244" y="514"/>
                    <a:pt x="7300" y="495"/>
                    <a:pt x="7357" y="493"/>
                  </a:cubicBezTo>
                  <a:close/>
                  <a:moveTo>
                    <a:pt x="10044" y="1"/>
                  </a:moveTo>
                  <a:cubicBezTo>
                    <a:pt x="10036" y="1"/>
                    <a:pt x="10027" y="1"/>
                    <a:pt x="10019" y="2"/>
                  </a:cubicBezTo>
                  <a:cubicBezTo>
                    <a:pt x="9937" y="10"/>
                    <a:pt x="9863" y="56"/>
                    <a:pt x="9821" y="127"/>
                  </a:cubicBezTo>
                  <a:cubicBezTo>
                    <a:pt x="9754" y="232"/>
                    <a:pt x="9739" y="390"/>
                    <a:pt x="9786" y="518"/>
                  </a:cubicBezTo>
                  <a:cubicBezTo>
                    <a:pt x="9852" y="700"/>
                    <a:pt x="9992" y="851"/>
                    <a:pt x="10186" y="960"/>
                  </a:cubicBezTo>
                  <a:cubicBezTo>
                    <a:pt x="10113" y="1129"/>
                    <a:pt x="9999" y="1278"/>
                    <a:pt x="9856" y="1393"/>
                  </a:cubicBezTo>
                  <a:cubicBezTo>
                    <a:pt x="9573" y="1614"/>
                    <a:pt x="9182" y="1728"/>
                    <a:pt x="8692" y="1734"/>
                  </a:cubicBezTo>
                  <a:cubicBezTo>
                    <a:pt x="8675" y="1735"/>
                    <a:pt x="8658" y="1735"/>
                    <a:pt x="8642" y="1735"/>
                  </a:cubicBezTo>
                  <a:cubicBezTo>
                    <a:pt x="8234" y="1735"/>
                    <a:pt x="7880" y="1660"/>
                    <a:pt x="7584" y="1513"/>
                  </a:cubicBezTo>
                  <a:cubicBezTo>
                    <a:pt x="7689" y="1359"/>
                    <a:pt x="7756" y="1184"/>
                    <a:pt x="7783" y="1000"/>
                  </a:cubicBezTo>
                  <a:cubicBezTo>
                    <a:pt x="7815" y="760"/>
                    <a:pt x="7738" y="456"/>
                    <a:pt x="7490" y="359"/>
                  </a:cubicBezTo>
                  <a:cubicBezTo>
                    <a:pt x="7448" y="343"/>
                    <a:pt x="7403" y="335"/>
                    <a:pt x="7357" y="335"/>
                  </a:cubicBezTo>
                  <a:cubicBezTo>
                    <a:pt x="7271" y="335"/>
                    <a:pt x="7183" y="364"/>
                    <a:pt x="7104" y="421"/>
                  </a:cubicBezTo>
                  <a:cubicBezTo>
                    <a:pt x="6956" y="530"/>
                    <a:pt x="6867" y="709"/>
                    <a:pt x="6875" y="881"/>
                  </a:cubicBezTo>
                  <a:cubicBezTo>
                    <a:pt x="6888" y="1134"/>
                    <a:pt x="7060" y="1380"/>
                    <a:pt x="7347" y="1561"/>
                  </a:cubicBezTo>
                  <a:cubicBezTo>
                    <a:pt x="7250" y="1671"/>
                    <a:pt x="7137" y="1765"/>
                    <a:pt x="7010" y="1838"/>
                  </a:cubicBezTo>
                  <a:cubicBezTo>
                    <a:pt x="6726" y="2008"/>
                    <a:pt x="6363" y="2097"/>
                    <a:pt x="5931" y="2106"/>
                  </a:cubicBezTo>
                  <a:cubicBezTo>
                    <a:pt x="5904" y="2107"/>
                    <a:pt x="5877" y="2107"/>
                    <a:pt x="5851" y="2107"/>
                  </a:cubicBezTo>
                  <a:cubicBezTo>
                    <a:pt x="5424" y="2107"/>
                    <a:pt x="5054" y="2023"/>
                    <a:pt x="4751" y="1860"/>
                  </a:cubicBezTo>
                  <a:cubicBezTo>
                    <a:pt x="4600" y="1779"/>
                    <a:pt x="4465" y="1672"/>
                    <a:pt x="4349" y="1545"/>
                  </a:cubicBezTo>
                  <a:cubicBezTo>
                    <a:pt x="4381" y="1520"/>
                    <a:pt x="4411" y="1494"/>
                    <a:pt x="4442" y="1466"/>
                  </a:cubicBezTo>
                  <a:cubicBezTo>
                    <a:pt x="4699" y="1219"/>
                    <a:pt x="4806" y="859"/>
                    <a:pt x="4704" y="569"/>
                  </a:cubicBezTo>
                  <a:cubicBezTo>
                    <a:pt x="4651" y="418"/>
                    <a:pt x="4551" y="310"/>
                    <a:pt x="4427" y="270"/>
                  </a:cubicBezTo>
                  <a:cubicBezTo>
                    <a:pt x="4393" y="259"/>
                    <a:pt x="4358" y="254"/>
                    <a:pt x="4322" y="254"/>
                  </a:cubicBezTo>
                  <a:cubicBezTo>
                    <a:pt x="4178" y="254"/>
                    <a:pt x="4029" y="340"/>
                    <a:pt x="3947" y="480"/>
                  </a:cubicBezTo>
                  <a:cubicBezTo>
                    <a:pt x="3871" y="612"/>
                    <a:pt x="3850" y="785"/>
                    <a:pt x="3887" y="981"/>
                  </a:cubicBezTo>
                  <a:cubicBezTo>
                    <a:pt x="3925" y="1172"/>
                    <a:pt x="4004" y="1351"/>
                    <a:pt x="4117" y="1510"/>
                  </a:cubicBezTo>
                  <a:cubicBezTo>
                    <a:pt x="3974" y="1595"/>
                    <a:pt x="3796" y="1661"/>
                    <a:pt x="3569" y="1718"/>
                  </a:cubicBezTo>
                  <a:cubicBezTo>
                    <a:pt x="3324" y="1781"/>
                    <a:pt x="3098" y="1812"/>
                    <a:pt x="2892" y="1812"/>
                  </a:cubicBezTo>
                  <a:cubicBezTo>
                    <a:pt x="2620" y="1812"/>
                    <a:pt x="2383" y="1758"/>
                    <a:pt x="2181" y="1652"/>
                  </a:cubicBezTo>
                  <a:cubicBezTo>
                    <a:pt x="2044" y="1579"/>
                    <a:pt x="1927" y="1475"/>
                    <a:pt x="1836" y="1350"/>
                  </a:cubicBezTo>
                  <a:cubicBezTo>
                    <a:pt x="2154" y="1251"/>
                    <a:pt x="2378" y="1046"/>
                    <a:pt x="2442" y="793"/>
                  </a:cubicBezTo>
                  <a:cubicBezTo>
                    <a:pt x="2488" y="615"/>
                    <a:pt x="2418" y="404"/>
                    <a:pt x="2270" y="270"/>
                  </a:cubicBezTo>
                  <a:cubicBezTo>
                    <a:pt x="2185" y="192"/>
                    <a:pt x="2087" y="152"/>
                    <a:pt x="1988" y="152"/>
                  </a:cubicBezTo>
                  <a:cubicBezTo>
                    <a:pt x="1946" y="152"/>
                    <a:pt x="1904" y="159"/>
                    <a:pt x="1863" y="173"/>
                  </a:cubicBezTo>
                  <a:cubicBezTo>
                    <a:pt x="1749" y="213"/>
                    <a:pt x="1647" y="310"/>
                    <a:pt x="1579" y="447"/>
                  </a:cubicBezTo>
                  <a:cubicBezTo>
                    <a:pt x="1448" y="704"/>
                    <a:pt x="1474" y="992"/>
                    <a:pt x="1593" y="1245"/>
                  </a:cubicBezTo>
                  <a:cubicBezTo>
                    <a:pt x="1521" y="1256"/>
                    <a:pt x="1448" y="1261"/>
                    <a:pt x="1375" y="1261"/>
                  </a:cubicBezTo>
                  <a:cubicBezTo>
                    <a:pt x="892" y="1261"/>
                    <a:pt x="412" y="1028"/>
                    <a:pt x="129" y="633"/>
                  </a:cubicBezTo>
                  <a:lnTo>
                    <a:pt x="0" y="725"/>
                  </a:lnTo>
                  <a:cubicBezTo>
                    <a:pt x="312" y="1161"/>
                    <a:pt x="843" y="1419"/>
                    <a:pt x="1375" y="1419"/>
                  </a:cubicBezTo>
                  <a:cubicBezTo>
                    <a:pt x="1475" y="1419"/>
                    <a:pt x="1575" y="1410"/>
                    <a:pt x="1674" y="1391"/>
                  </a:cubicBezTo>
                  <a:cubicBezTo>
                    <a:pt x="1782" y="1560"/>
                    <a:pt x="1932" y="1698"/>
                    <a:pt x="2106" y="1793"/>
                  </a:cubicBezTo>
                  <a:cubicBezTo>
                    <a:pt x="2331" y="1912"/>
                    <a:pt x="2592" y="1971"/>
                    <a:pt x="2888" y="1971"/>
                  </a:cubicBezTo>
                  <a:cubicBezTo>
                    <a:pt x="3108" y="1971"/>
                    <a:pt x="3348" y="1938"/>
                    <a:pt x="3607" y="1873"/>
                  </a:cubicBezTo>
                  <a:cubicBezTo>
                    <a:pt x="3793" y="1825"/>
                    <a:pt x="4016" y="1757"/>
                    <a:pt x="4217" y="1634"/>
                  </a:cubicBezTo>
                  <a:cubicBezTo>
                    <a:pt x="4348" y="1780"/>
                    <a:pt x="4504" y="1904"/>
                    <a:pt x="4675" y="1998"/>
                  </a:cubicBezTo>
                  <a:cubicBezTo>
                    <a:pt x="5001" y="2175"/>
                    <a:pt x="5397" y="2264"/>
                    <a:pt x="5855" y="2264"/>
                  </a:cubicBezTo>
                  <a:cubicBezTo>
                    <a:pt x="5880" y="2264"/>
                    <a:pt x="5909" y="2264"/>
                    <a:pt x="5933" y="2267"/>
                  </a:cubicBezTo>
                  <a:cubicBezTo>
                    <a:pt x="6390" y="2256"/>
                    <a:pt x="6780" y="2159"/>
                    <a:pt x="7088" y="1976"/>
                  </a:cubicBezTo>
                  <a:cubicBezTo>
                    <a:pt x="7239" y="1889"/>
                    <a:pt x="7373" y="1776"/>
                    <a:pt x="7486" y="1644"/>
                  </a:cubicBezTo>
                  <a:cubicBezTo>
                    <a:pt x="7809" y="1810"/>
                    <a:pt x="8198" y="1895"/>
                    <a:pt x="8645" y="1895"/>
                  </a:cubicBezTo>
                  <a:cubicBezTo>
                    <a:pt x="8661" y="1895"/>
                    <a:pt x="8677" y="1895"/>
                    <a:pt x="8694" y="1895"/>
                  </a:cubicBezTo>
                  <a:cubicBezTo>
                    <a:pt x="9218" y="1889"/>
                    <a:pt x="9641" y="1761"/>
                    <a:pt x="9951" y="1518"/>
                  </a:cubicBezTo>
                  <a:cubicBezTo>
                    <a:pt x="10116" y="1389"/>
                    <a:pt x="10245" y="1223"/>
                    <a:pt x="10329" y="1030"/>
                  </a:cubicBezTo>
                  <a:cubicBezTo>
                    <a:pt x="10452" y="1079"/>
                    <a:pt x="10580" y="1113"/>
                    <a:pt x="10712" y="1129"/>
                  </a:cubicBezTo>
                  <a:cubicBezTo>
                    <a:pt x="10816" y="1143"/>
                    <a:pt x="10920" y="1149"/>
                    <a:pt x="11024" y="1149"/>
                  </a:cubicBezTo>
                  <a:cubicBezTo>
                    <a:pt x="11601" y="1149"/>
                    <a:pt x="12163" y="938"/>
                    <a:pt x="12601" y="550"/>
                  </a:cubicBezTo>
                  <a:lnTo>
                    <a:pt x="12494" y="431"/>
                  </a:lnTo>
                  <a:cubicBezTo>
                    <a:pt x="12086" y="793"/>
                    <a:pt x="11560" y="990"/>
                    <a:pt x="11019" y="990"/>
                  </a:cubicBezTo>
                  <a:cubicBezTo>
                    <a:pt x="10924" y="990"/>
                    <a:pt x="10828" y="984"/>
                    <a:pt x="10733" y="971"/>
                  </a:cubicBezTo>
                  <a:cubicBezTo>
                    <a:pt x="10612" y="954"/>
                    <a:pt x="10495" y="924"/>
                    <a:pt x="10382" y="878"/>
                  </a:cubicBezTo>
                  <a:cubicBezTo>
                    <a:pt x="10437" y="681"/>
                    <a:pt x="10437" y="475"/>
                    <a:pt x="10372" y="291"/>
                  </a:cubicBezTo>
                  <a:cubicBezTo>
                    <a:pt x="10324" y="155"/>
                    <a:pt x="10210" y="1"/>
                    <a:pt x="10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29"/>
            <p:cNvSpPr/>
            <p:nvPr/>
          </p:nvSpPr>
          <p:spPr>
            <a:xfrm>
              <a:off x="1908100" y="3716425"/>
              <a:ext cx="7775" cy="7425"/>
            </a:xfrm>
            <a:custGeom>
              <a:rect b="b" l="l" r="r" t="t"/>
              <a:pathLst>
                <a:path extrusionOk="0" h="297" w="311">
                  <a:moveTo>
                    <a:pt x="185" y="0"/>
                  </a:moveTo>
                  <a:lnTo>
                    <a:pt x="153" y="5"/>
                  </a:lnTo>
                  <a:cubicBezTo>
                    <a:pt x="132" y="10"/>
                    <a:pt x="115" y="21"/>
                    <a:pt x="100" y="35"/>
                  </a:cubicBezTo>
                  <a:lnTo>
                    <a:pt x="45" y="93"/>
                  </a:lnTo>
                  <a:cubicBezTo>
                    <a:pt x="10" y="126"/>
                    <a:pt x="0" y="179"/>
                    <a:pt x="21" y="223"/>
                  </a:cubicBezTo>
                  <a:cubicBezTo>
                    <a:pt x="26" y="237"/>
                    <a:pt x="34" y="250"/>
                    <a:pt x="45" y="261"/>
                  </a:cubicBezTo>
                  <a:lnTo>
                    <a:pt x="69" y="280"/>
                  </a:lnTo>
                  <a:cubicBezTo>
                    <a:pt x="88" y="290"/>
                    <a:pt x="108" y="296"/>
                    <a:pt x="129" y="296"/>
                  </a:cubicBezTo>
                  <a:lnTo>
                    <a:pt x="161" y="291"/>
                  </a:lnTo>
                  <a:cubicBezTo>
                    <a:pt x="180" y="287"/>
                    <a:pt x="199" y="275"/>
                    <a:pt x="213" y="261"/>
                  </a:cubicBezTo>
                  <a:lnTo>
                    <a:pt x="267" y="204"/>
                  </a:lnTo>
                  <a:cubicBezTo>
                    <a:pt x="278" y="193"/>
                    <a:pt x="288" y="180"/>
                    <a:pt x="293" y="166"/>
                  </a:cubicBezTo>
                  <a:cubicBezTo>
                    <a:pt x="310" y="121"/>
                    <a:pt x="301" y="70"/>
                    <a:pt x="267" y="35"/>
                  </a:cubicBezTo>
                  <a:lnTo>
                    <a:pt x="243" y="16"/>
                  </a:lnTo>
                  <a:cubicBezTo>
                    <a:pt x="226" y="5"/>
                    <a:pt x="205" y="0"/>
                    <a:pt x="185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29"/>
            <p:cNvSpPr/>
            <p:nvPr/>
          </p:nvSpPr>
          <p:spPr>
            <a:xfrm>
              <a:off x="1899875" y="3751675"/>
              <a:ext cx="7725" cy="5975"/>
            </a:xfrm>
            <a:custGeom>
              <a:rect b="b" l="l" r="r" t="t"/>
              <a:pathLst>
                <a:path extrusionOk="0" h="239" w="309">
                  <a:moveTo>
                    <a:pt x="154" y="0"/>
                  </a:moveTo>
                  <a:cubicBezTo>
                    <a:pt x="0" y="0"/>
                    <a:pt x="0" y="239"/>
                    <a:pt x="154" y="239"/>
                  </a:cubicBezTo>
                  <a:cubicBezTo>
                    <a:pt x="309" y="239"/>
                    <a:pt x="309" y="0"/>
                    <a:pt x="154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29"/>
            <p:cNvSpPr/>
            <p:nvPr/>
          </p:nvSpPr>
          <p:spPr>
            <a:xfrm>
              <a:off x="1879875" y="3736775"/>
              <a:ext cx="7725" cy="5975"/>
            </a:xfrm>
            <a:custGeom>
              <a:rect b="b" l="l" r="r" t="t"/>
              <a:pathLst>
                <a:path extrusionOk="0" h="239" w="309">
                  <a:moveTo>
                    <a:pt x="155" y="0"/>
                  </a:moveTo>
                  <a:cubicBezTo>
                    <a:pt x="1" y="0"/>
                    <a:pt x="1" y="239"/>
                    <a:pt x="155" y="239"/>
                  </a:cubicBezTo>
                  <a:cubicBezTo>
                    <a:pt x="309" y="239"/>
                    <a:pt x="309" y="0"/>
                    <a:pt x="155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29"/>
            <p:cNvSpPr/>
            <p:nvPr/>
          </p:nvSpPr>
          <p:spPr>
            <a:xfrm>
              <a:off x="1658225" y="3750650"/>
              <a:ext cx="7600" cy="7400"/>
            </a:xfrm>
            <a:custGeom>
              <a:rect b="b" l="l" r="r" t="t"/>
              <a:pathLst>
                <a:path extrusionOk="0" h="296" w="304">
                  <a:moveTo>
                    <a:pt x="177" y="0"/>
                  </a:moveTo>
                  <a:lnTo>
                    <a:pt x="145" y="3"/>
                  </a:lnTo>
                  <a:cubicBezTo>
                    <a:pt x="126" y="10"/>
                    <a:pt x="107" y="19"/>
                    <a:pt x="92" y="35"/>
                  </a:cubicBezTo>
                  <a:lnTo>
                    <a:pt x="38" y="92"/>
                  </a:lnTo>
                  <a:cubicBezTo>
                    <a:pt x="27" y="102"/>
                    <a:pt x="18" y="115"/>
                    <a:pt x="13" y="130"/>
                  </a:cubicBezTo>
                  <a:cubicBezTo>
                    <a:pt x="0" y="159"/>
                    <a:pt x="0" y="192"/>
                    <a:pt x="13" y="223"/>
                  </a:cubicBezTo>
                  <a:cubicBezTo>
                    <a:pt x="18" y="237"/>
                    <a:pt x="27" y="250"/>
                    <a:pt x="38" y="261"/>
                  </a:cubicBezTo>
                  <a:lnTo>
                    <a:pt x="62" y="280"/>
                  </a:lnTo>
                  <a:cubicBezTo>
                    <a:pt x="80" y="289"/>
                    <a:pt x="100" y="296"/>
                    <a:pt x="121" y="296"/>
                  </a:cubicBezTo>
                  <a:lnTo>
                    <a:pt x="153" y="291"/>
                  </a:lnTo>
                  <a:cubicBezTo>
                    <a:pt x="173" y="286"/>
                    <a:pt x="191" y="275"/>
                    <a:pt x="205" y="261"/>
                  </a:cubicBezTo>
                  <a:lnTo>
                    <a:pt x="207" y="261"/>
                  </a:lnTo>
                  <a:lnTo>
                    <a:pt x="261" y="204"/>
                  </a:lnTo>
                  <a:cubicBezTo>
                    <a:pt x="272" y="192"/>
                    <a:pt x="280" y="180"/>
                    <a:pt x="285" y="165"/>
                  </a:cubicBezTo>
                  <a:cubicBezTo>
                    <a:pt x="304" y="119"/>
                    <a:pt x="294" y="68"/>
                    <a:pt x="261" y="35"/>
                  </a:cubicBezTo>
                  <a:lnTo>
                    <a:pt x="237" y="16"/>
                  </a:lnTo>
                  <a:cubicBezTo>
                    <a:pt x="218" y="5"/>
                    <a:pt x="197" y="0"/>
                    <a:pt x="177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29"/>
            <p:cNvSpPr/>
            <p:nvPr/>
          </p:nvSpPr>
          <p:spPr>
            <a:xfrm>
              <a:off x="1631700" y="3733075"/>
              <a:ext cx="7700" cy="5975"/>
            </a:xfrm>
            <a:custGeom>
              <a:rect b="b" l="l" r="r" t="t"/>
              <a:pathLst>
                <a:path extrusionOk="0" h="239" w="308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08" y="239"/>
                    <a:pt x="308" y="1"/>
                    <a:pt x="155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29"/>
            <p:cNvSpPr/>
            <p:nvPr/>
          </p:nvSpPr>
          <p:spPr>
            <a:xfrm>
              <a:off x="1649200" y="3781725"/>
              <a:ext cx="6025" cy="7375"/>
            </a:xfrm>
            <a:custGeom>
              <a:rect b="b" l="l" r="r" t="t"/>
              <a:pathLst>
                <a:path extrusionOk="0" h="295" w="241">
                  <a:moveTo>
                    <a:pt x="120" y="0"/>
                  </a:moveTo>
                  <a:lnTo>
                    <a:pt x="88" y="5"/>
                  </a:lnTo>
                  <a:cubicBezTo>
                    <a:pt x="67" y="10"/>
                    <a:pt x="50" y="21"/>
                    <a:pt x="35" y="35"/>
                  </a:cubicBezTo>
                  <a:lnTo>
                    <a:pt x="16" y="59"/>
                  </a:lnTo>
                  <a:cubicBezTo>
                    <a:pt x="5" y="78"/>
                    <a:pt x="0" y="99"/>
                    <a:pt x="0" y="119"/>
                  </a:cubicBezTo>
                  <a:lnTo>
                    <a:pt x="2" y="175"/>
                  </a:lnTo>
                  <a:cubicBezTo>
                    <a:pt x="3" y="240"/>
                    <a:pt x="56" y="293"/>
                    <a:pt x="121" y="294"/>
                  </a:cubicBezTo>
                  <a:lnTo>
                    <a:pt x="153" y="291"/>
                  </a:lnTo>
                  <a:cubicBezTo>
                    <a:pt x="172" y="285"/>
                    <a:pt x="191" y="274"/>
                    <a:pt x="205" y="259"/>
                  </a:cubicBezTo>
                  <a:lnTo>
                    <a:pt x="224" y="235"/>
                  </a:lnTo>
                  <a:cubicBezTo>
                    <a:pt x="234" y="218"/>
                    <a:pt x="240" y="197"/>
                    <a:pt x="240" y="177"/>
                  </a:cubicBezTo>
                  <a:lnTo>
                    <a:pt x="239" y="119"/>
                  </a:lnTo>
                  <a:cubicBezTo>
                    <a:pt x="239" y="103"/>
                    <a:pt x="236" y="88"/>
                    <a:pt x="229" y="73"/>
                  </a:cubicBezTo>
                  <a:cubicBezTo>
                    <a:pt x="224" y="59"/>
                    <a:pt x="215" y="46"/>
                    <a:pt x="204" y="35"/>
                  </a:cubicBezTo>
                  <a:cubicBezTo>
                    <a:pt x="193" y="24"/>
                    <a:pt x="180" y="16"/>
                    <a:pt x="166" y="11"/>
                  </a:cubicBezTo>
                  <a:cubicBezTo>
                    <a:pt x="151" y="3"/>
                    <a:pt x="135" y="0"/>
                    <a:pt x="120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29"/>
            <p:cNvSpPr/>
            <p:nvPr/>
          </p:nvSpPr>
          <p:spPr>
            <a:xfrm>
              <a:off x="1805325" y="3613750"/>
              <a:ext cx="33325" cy="30550"/>
            </a:xfrm>
            <a:custGeom>
              <a:rect b="b" l="l" r="r" t="t"/>
              <a:pathLst>
                <a:path extrusionOk="0" h="1222" w="1333">
                  <a:moveTo>
                    <a:pt x="673" y="1"/>
                  </a:moveTo>
                  <a:cubicBezTo>
                    <a:pt x="650" y="1"/>
                    <a:pt x="626" y="2"/>
                    <a:pt x="601" y="5"/>
                  </a:cubicBezTo>
                  <a:cubicBezTo>
                    <a:pt x="253" y="43"/>
                    <a:pt x="1" y="345"/>
                    <a:pt x="37" y="679"/>
                  </a:cubicBezTo>
                  <a:cubicBezTo>
                    <a:pt x="71" y="991"/>
                    <a:pt x="343" y="1222"/>
                    <a:pt x="660" y="1222"/>
                  </a:cubicBezTo>
                  <a:cubicBezTo>
                    <a:pt x="684" y="1222"/>
                    <a:pt x="708" y="1220"/>
                    <a:pt x="732" y="1218"/>
                  </a:cubicBezTo>
                  <a:cubicBezTo>
                    <a:pt x="1080" y="1180"/>
                    <a:pt x="1333" y="879"/>
                    <a:pt x="1296" y="544"/>
                  </a:cubicBezTo>
                  <a:cubicBezTo>
                    <a:pt x="1262" y="232"/>
                    <a:pt x="990" y="1"/>
                    <a:pt x="673" y="1"/>
                  </a:cubicBezTo>
                  <a:close/>
                </a:path>
              </a:pathLst>
            </a:custGeom>
            <a:solidFill>
              <a:srgbClr val="42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29"/>
            <p:cNvSpPr/>
            <p:nvPr/>
          </p:nvSpPr>
          <p:spPr>
            <a:xfrm>
              <a:off x="1687425" y="3626600"/>
              <a:ext cx="33250" cy="30525"/>
            </a:xfrm>
            <a:custGeom>
              <a:rect b="b" l="l" r="r" t="t"/>
              <a:pathLst>
                <a:path extrusionOk="0" h="1221" w="1330">
                  <a:moveTo>
                    <a:pt x="674" y="0"/>
                  </a:moveTo>
                  <a:cubicBezTo>
                    <a:pt x="649" y="0"/>
                    <a:pt x="625" y="1"/>
                    <a:pt x="600" y="4"/>
                  </a:cubicBezTo>
                  <a:cubicBezTo>
                    <a:pt x="252" y="42"/>
                    <a:pt x="0" y="343"/>
                    <a:pt x="35" y="678"/>
                  </a:cubicBezTo>
                  <a:cubicBezTo>
                    <a:pt x="69" y="991"/>
                    <a:pt x="341" y="1221"/>
                    <a:pt x="660" y="1221"/>
                  </a:cubicBezTo>
                  <a:cubicBezTo>
                    <a:pt x="683" y="1221"/>
                    <a:pt x="707" y="1220"/>
                    <a:pt x="730" y="1217"/>
                  </a:cubicBezTo>
                  <a:cubicBezTo>
                    <a:pt x="1078" y="1179"/>
                    <a:pt x="1329" y="877"/>
                    <a:pt x="1294" y="543"/>
                  </a:cubicBezTo>
                  <a:cubicBezTo>
                    <a:pt x="1260" y="232"/>
                    <a:pt x="990" y="0"/>
                    <a:pt x="674" y="0"/>
                  </a:cubicBezTo>
                  <a:close/>
                </a:path>
              </a:pathLst>
            </a:custGeom>
            <a:solidFill>
              <a:srgbClr val="42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29"/>
            <p:cNvSpPr/>
            <p:nvPr/>
          </p:nvSpPr>
          <p:spPr>
            <a:xfrm>
              <a:off x="1740075" y="3642425"/>
              <a:ext cx="50600" cy="18625"/>
            </a:xfrm>
            <a:custGeom>
              <a:rect b="b" l="l" r="r" t="t"/>
              <a:pathLst>
                <a:path extrusionOk="0" h="745" w="2024">
                  <a:moveTo>
                    <a:pt x="1914" y="0"/>
                  </a:moveTo>
                  <a:cubicBezTo>
                    <a:pt x="1893" y="0"/>
                    <a:pt x="1871" y="9"/>
                    <a:pt x="1852" y="29"/>
                  </a:cubicBezTo>
                  <a:lnTo>
                    <a:pt x="1851" y="31"/>
                  </a:lnTo>
                  <a:cubicBezTo>
                    <a:pt x="1638" y="271"/>
                    <a:pt x="1345" y="420"/>
                    <a:pt x="1045" y="444"/>
                  </a:cubicBezTo>
                  <a:cubicBezTo>
                    <a:pt x="1015" y="447"/>
                    <a:pt x="985" y="448"/>
                    <a:pt x="955" y="448"/>
                  </a:cubicBezTo>
                  <a:cubicBezTo>
                    <a:pt x="683" y="448"/>
                    <a:pt x="410" y="352"/>
                    <a:pt x="185" y="174"/>
                  </a:cubicBezTo>
                  <a:lnTo>
                    <a:pt x="182" y="172"/>
                  </a:lnTo>
                  <a:cubicBezTo>
                    <a:pt x="163" y="158"/>
                    <a:pt x="144" y="151"/>
                    <a:pt x="125" y="151"/>
                  </a:cubicBezTo>
                  <a:cubicBezTo>
                    <a:pt x="57" y="151"/>
                    <a:pt x="0" y="232"/>
                    <a:pt x="50" y="301"/>
                  </a:cubicBezTo>
                  <a:cubicBezTo>
                    <a:pt x="253" y="584"/>
                    <a:pt x="607" y="745"/>
                    <a:pt x="962" y="745"/>
                  </a:cubicBezTo>
                  <a:cubicBezTo>
                    <a:pt x="998" y="745"/>
                    <a:pt x="1034" y="743"/>
                    <a:pt x="1070" y="740"/>
                  </a:cubicBezTo>
                  <a:cubicBezTo>
                    <a:pt x="1461" y="703"/>
                    <a:pt x="1827" y="468"/>
                    <a:pt x="1992" y="125"/>
                  </a:cubicBezTo>
                  <a:lnTo>
                    <a:pt x="1992" y="123"/>
                  </a:lnTo>
                  <a:cubicBezTo>
                    <a:pt x="2023" y="59"/>
                    <a:pt x="1971" y="0"/>
                    <a:pt x="1914" y="0"/>
                  </a:cubicBezTo>
                  <a:close/>
                </a:path>
              </a:pathLst>
            </a:custGeom>
            <a:solidFill>
              <a:srgbClr val="42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29"/>
            <p:cNvSpPr/>
            <p:nvPr/>
          </p:nvSpPr>
          <p:spPr>
            <a:xfrm>
              <a:off x="1957600" y="3694250"/>
              <a:ext cx="52475" cy="66350"/>
            </a:xfrm>
            <a:custGeom>
              <a:rect b="b" l="l" r="r" t="t"/>
              <a:pathLst>
                <a:path extrusionOk="0" h="2654" w="2099">
                  <a:moveTo>
                    <a:pt x="127" y="0"/>
                  </a:moveTo>
                  <a:cubicBezTo>
                    <a:pt x="64" y="0"/>
                    <a:pt x="1" y="53"/>
                    <a:pt x="17" y="132"/>
                  </a:cubicBezTo>
                  <a:lnTo>
                    <a:pt x="25" y="171"/>
                  </a:lnTo>
                  <a:cubicBezTo>
                    <a:pt x="37" y="215"/>
                    <a:pt x="53" y="256"/>
                    <a:pt x="75" y="298"/>
                  </a:cubicBezTo>
                  <a:cubicBezTo>
                    <a:pt x="150" y="425"/>
                    <a:pt x="254" y="535"/>
                    <a:pt x="378" y="616"/>
                  </a:cubicBezTo>
                  <a:cubicBezTo>
                    <a:pt x="455" y="667"/>
                    <a:pt x="530" y="705"/>
                    <a:pt x="608" y="748"/>
                  </a:cubicBezTo>
                  <a:cubicBezTo>
                    <a:pt x="683" y="786"/>
                    <a:pt x="754" y="830"/>
                    <a:pt x="823" y="880"/>
                  </a:cubicBezTo>
                  <a:cubicBezTo>
                    <a:pt x="880" y="919"/>
                    <a:pt x="926" y="973"/>
                    <a:pt x="958" y="1035"/>
                  </a:cubicBezTo>
                  <a:lnTo>
                    <a:pt x="959" y="1039"/>
                  </a:lnTo>
                  <a:lnTo>
                    <a:pt x="959" y="1042"/>
                  </a:lnTo>
                  <a:lnTo>
                    <a:pt x="962" y="1050"/>
                  </a:lnTo>
                  <a:lnTo>
                    <a:pt x="975" y="1086"/>
                  </a:lnTo>
                  <a:cubicBezTo>
                    <a:pt x="983" y="1110"/>
                    <a:pt x="980" y="1116"/>
                    <a:pt x="985" y="1131"/>
                  </a:cubicBezTo>
                  <a:cubicBezTo>
                    <a:pt x="989" y="1172"/>
                    <a:pt x="993" y="1213"/>
                    <a:pt x="991" y="1255"/>
                  </a:cubicBezTo>
                  <a:cubicBezTo>
                    <a:pt x="991" y="1344"/>
                    <a:pt x="983" y="1447"/>
                    <a:pt x="978" y="1558"/>
                  </a:cubicBezTo>
                  <a:cubicBezTo>
                    <a:pt x="975" y="1668"/>
                    <a:pt x="983" y="1800"/>
                    <a:pt x="1042" y="1933"/>
                  </a:cubicBezTo>
                  <a:cubicBezTo>
                    <a:pt x="1072" y="1999"/>
                    <a:pt x="1115" y="2057"/>
                    <a:pt x="1169" y="2107"/>
                  </a:cubicBezTo>
                  <a:cubicBezTo>
                    <a:pt x="1180" y="2118"/>
                    <a:pt x="1193" y="2129"/>
                    <a:pt x="1207" y="2138"/>
                  </a:cubicBezTo>
                  <a:cubicBezTo>
                    <a:pt x="1223" y="2151"/>
                    <a:pt x="1237" y="2159"/>
                    <a:pt x="1252" y="2167"/>
                  </a:cubicBezTo>
                  <a:cubicBezTo>
                    <a:pt x="1277" y="2183"/>
                    <a:pt x="1303" y="2197"/>
                    <a:pt x="1331" y="2208"/>
                  </a:cubicBezTo>
                  <a:cubicBezTo>
                    <a:pt x="1433" y="2253"/>
                    <a:pt x="1508" y="2269"/>
                    <a:pt x="1563" y="2294"/>
                  </a:cubicBezTo>
                  <a:cubicBezTo>
                    <a:pt x="1613" y="2316"/>
                    <a:pt x="1659" y="2345"/>
                    <a:pt x="1698" y="2380"/>
                  </a:cubicBezTo>
                  <a:cubicBezTo>
                    <a:pt x="1733" y="2409"/>
                    <a:pt x="1764" y="2442"/>
                    <a:pt x="1789" y="2477"/>
                  </a:cubicBezTo>
                  <a:cubicBezTo>
                    <a:pt x="1814" y="2510"/>
                    <a:pt x="1835" y="2544"/>
                    <a:pt x="1854" y="2579"/>
                  </a:cubicBezTo>
                  <a:lnTo>
                    <a:pt x="1856" y="2582"/>
                  </a:lnTo>
                  <a:cubicBezTo>
                    <a:pt x="1875" y="2627"/>
                    <a:pt x="1919" y="2654"/>
                    <a:pt x="1966" y="2654"/>
                  </a:cubicBezTo>
                  <a:cubicBezTo>
                    <a:pt x="1981" y="2654"/>
                    <a:pt x="1996" y="2651"/>
                    <a:pt x="2010" y="2646"/>
                  </a:cubicBezTo>
                  <a:cubicBezTo>
                    <a:pt x="2069" y="2622"/>
                    <a:pt x="2099" y="2557"/>
                    <a:pt x="2078" y="2495"/>
                  </a:cubicBezTo>
                  <a:lnTo>
                    <a:pt x="2066" y="2453"/>
                  </a:lnTo>
                  <a:cubicBezTo>
                    <a:pt x="2054" y="2415"/>
                    <a:pt x="2039" y="2377"/>
                    <a:pt x="2020" y="2340"/>
                  </a:cubicBezTo>
                  <a:cubicBezTo>
                    <a:pt x="1970" y="2247"/>
                    <a:pt x="1888" y="2108"/>
                    <a:pt x="1713" y="2005"/>
                  </a:cubicBezTo>
                  <a:cubicBezTo>
                    <a:pt x="1630" y="1956"/>
                    <a:pt x="1543" y="1925"/>
                    <a:pt x="1482" y="1892"/>
                  </a:cubicBezTo>
                  <a:cubicBezTo>
                    <a:pt x="1422" y="1859"/>
                    <a:pt x="1398" y="1830"/>
                    <a:pt x="1381" y="1784"/>
                  </a:cubicBezTo>
                  <a:cubicBezTo>
                    <a:pt x="1361" y="1736"/>
                    <a:pt x="1357" y="1662"/>
                    <a:pt x="1358" y="1569"/>
                  </a:cubicBezTo>
                  <a:cubicBezTo>
                    <a:pt x="1361" y="1476"/>
                    <a:pt x="1374" y="1371"/>
                    <a:pt x="1374" y="1253"/>
                  </a:cubicBezTo>
                  <a:cubicBezTo>
                    <a:pt x="1373" y="1191"/>
                    <a:pt x="1368" y="1129"/>
                    <a:pt x="1358" y="1067"/>
                  </a:cubicBezTo>
                  <a:cubicBezTo>
                    <a:pt x="1350" y="1031"/>
                    <a:pt x="1341" y="996"/>
                    <a:pt x="1330" y="961"/>
                  </a:cubicBezTo>
                  <a:lnTo>
                    <a:pt x="1317" y="924"/>
                  </a:lnTo>
                  <a:lnTo>
                    <a:pt x="1314" y="915"/>
                  </a:lnTo>
                  <a:lnTo>
                    <a:pt x="1307" y="899"/>
                  </a:lnTo>
                  <a:lnTo>
                    <a:pt x="1304" y="892"/>
                  </a:lnTo>
                  <a:lnTo>
                    <a:pt x="1293" y="868"/>
                  </a:lnTo>
                  <a:cubicBezTo>
                    <a:pt x="1228" y="740"/>
                    <a:pt x="1123" y="649"/>
                    <a:pt x="1028" y="585"/>
                  </a:cubicBezTo>
                  <a:cubicBezTo>
                    <a:pt x="940" y="530"/>
                    <a:pt x="848" y="482"/>
                    <a:pt x="753" y="444"/>
                  </a:cubicBezTo>
                  <a:cubicBezTo>
                    <a:pt x="672" y="407"/>
                    <a:pt x="591" y="379"/>
                    <a:pt x="535" y="350"/>
                  </a:cubicBezTo>
                  <a:cubicBezTo>
                    <a:pt x="414" y="290"/>
                    <a:pt x="328" y="218"/>
                    <a:pt x="284" y="163"/>
                  </a:cubicBezTo>
                  <a:cubicBezTo>
                    <a:pt x="261" y="136"/>
                    <a:pt x="247" y="112"/>
                    <a:pt x="241" y="102"/>
                  </a:cubicBezTo>
                  <a:cubicBezTo>
                    <a:pt x="230" y="80"/>
                    <a:pt x="225" y="69"/>
                    <a:pt x="225" y="69"/>
                  </a:cubicBezTo>
                  <a:lnTo>
                    <a:pt x="225" y="66"/>
                  </a:lnTo>
                  <a:cubicBezTo>
                    <a:pt x="204" y="20"/>
                    <a:pt x="165" y="0"/>
                    <a:pt x="127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129"/>
            <p:cNvSpPr/>
            <p:nvPr/>
          </p:nvSpPr>
          <p:spPr>
            <a:xfrm>
              <a:off x="1940250" y="3702675"/>
              <a:ext cx="53425" cy="70950"/>
            </a:xfrm>
            <a:custGeom>
              <a:rect b="b" l="l" r="r" t="t"/>
              <a:pathLst>
                <a:path extrusionOk="0" h="2838" w="2137">
                  <a:moveTo>
                    <a:pt x="958" y="1046"/>
                  </a:moveTo>
                  <a:cubicBezTo>
                    <a:pt x="959" y="1046"/>
                    <a:pt x="959" y="1046"/>
                    <a:pt x="959" y="1047"/>
                  </a:cubicBezTo>
                  <a:lnTo>
                    <a:pt x="959" y="1047"/>
                  </a:lnTo>
                  <a:lnTo>
                    <a:pt x="959" y="1046"/>
                  </a:lnTo>
                  <a:lnTo>
                    <a:pt x="958" y="1046"/>
                  </a:lnTo>
                  <a:close/>
                  <a:moveTo>
                    <a:pt x="959" y="1047"/>
                  </a:moveTo>
                  <a:lnTo>
                    <a:pt x="959" y="1048"/>
                  </a:lnTo>
                  <a:cubicBezTo>
                    <a:pt x="960" y="1050"/>
                    <a:pt x="960" y="1051"/>
                    <a:pt x="960" y="1051"/>
                  </a:cubicBezTo>
                  <a:cubicBezTo>
                    <a:pt x="960" y="1051"/>
                    <a:pt x="959" y="1049"/>
                    <a:pt x="959" y="1047"/>
                  </a:cubicBezTo>
                  <a:close/>
                  <a:moveTo>
                    <a:pt x="121" y="0"/>
                  </a:moveTo>
                  <a:cubicBezTo>
                    <a:pt x="61" y="0"/>
                    <a:pt x="1" y="48"/>
                    <a:pt x="11" y="124"/>
                  </a:cubicBezTo>
                  <a:lnTo>
                    <a:pt x="13" y="136"/>
                  </a:lnTo>
                  <a:cubicBezTo>
                    <a:pt x="13" y="136"/>
                    <a:pt x="14" y="145"/>
                    <a:pt x="21" y="175"/>
                  </a:cubicBezTo>
                  <a:cubicBezTo>
                    <a:pt x="34" y="221"/>
                    <a:pt x="53" y="264"/>
                    <a:pt x="76" y="307"/>
                  </a:cubicBezTo>
                  <a:cubicBezTo>
                    <a:pt x="158" y="439"/>
                    <a:pt x="269" y="550"/>
                    <a:pt x="401" y="632"/>
                  </a:cubicBezTo>
                  <a:cubicBezTo>
                    <a:pt x="483" y="682"/>
                    <a:pt x="560" y="722"/>
                    <a:pt x="639" y="765"/>
                  </a:cubicBezTo>
                  <a:cubicBezTo>
                    <a:pt x="715" y="806"/>
                    <a:pt x="789" y="854"/>
                    <a:pt x="855" y="908"/>
                  </a:cubicBezTo>
                  <a:cubicBezTo>
                    <a:pt x="882" y="932"/>
                    <a:pt x="908" y="959"/>
                    <a:pt x="928" y="989"/>
                  </a:cubicBezTo>
                  <a:cubicBezTo>
                    <a:pt x="938" y="1002"/>
                    <a:pt x="946" y="1018"/>
                    <a:pt x="952" y="1032"/>
                  </a:cubicBezTo>
                  <a:lnTo>
                    <a:pt x="957" y="1043"/>
                  </a:lnTo>
                  <a:lnTo>
                    <a:pt x="958" y="1046"/>
                  </a:lnTo>
                  <a:lnTo>
                    <a:pt x="958" y="1046"/>
                  </a:lnTo>
                  <a:cubicBezTo>
                    <a:pt x="957" y="1042"/>
                    <a:pt x="955" y="1037"/>
                    <a:pt x="955" y="1037"/>
                  </a:cubicBezTo>
                  <a:lnTo>
                    <a:pt x="955" y="1037"/>
                  </a:lnTo>
                  <a:cubicBezTo>
                    <a:pt x="955" y="1037"/>
                    <a:pt x="955" y="1037"/>
                    <a:pt x="955" y="1037"/>
                  </a:cubicBezTo>
                  <a:lnTo>
                    <a:pt x="959" y="1046"/>
                  </a:lnTo>
                  <a:lnTo>
                    <a:pt x="971" y="1085"/>
                  </a:lnTo>
                  <a:cubicBezTo>
                    <a:pt x="976" y="1100"/>
                    <a:pt x="979" y="1116"/>
                    <a:pt x="981" y="1132"/>
                  </a:cubicBezTo>
                  <a:cubicBezTo>
                    <a:pt x="982" y="1153"/>
                    <a:pt x="987" y="1172"/>
                    <a:pt x="987" y="1194"/>
                  </a:cubicBezTo>
                  <a:cubicBezTo>
                    <a:pt x="989" y="1242"/>
                    <a:pt x="989" y="1290"/>
                    <a:pt x="986" y="1337"/>
                  </a:cubicBezTo>
                  <a:cubicBezTo>
                    <a:pt x="979" y="1441"/>
                    <a:pt x="968" y="1555"/>
                    <a:pt x="976" y="1685"/>
                  </a:cubicBezTo>
                  <a:cubicBezTo>
                    <a:pt x="981" y="1757"/>
                    <a:pt x="995" y="1827"/>
                    <a:pt x="1019" y="1895"/>
                  </a:cubicBezTo>
                  <a:cubicBezTo>
                    <a:pt x="1046" y="1968"/>
                    <a:pt x="1089" y="2037"/>
                    <a:pt x="1145" y="2092"/>
                  </a:cubicBezTo>
                  <a:cubicBezTo>
                    <a:pt x="1261" y="2210"/>
                    <a:pt x="1391" y="2239"/>
                    <a:pt x="1470" y="2269"/>
                  </a:cubicBezTo>
                  <a:lnTo>
                    <a:pt x="1528" y="2289"/>
                  </a:lnTo>
                  <a:cubicBezTo>
                    <a:pt x="1545" y="2296"/>
                    <a:pt x="1561" y="2304"/>
                    <a:pt x="1577" y="2312"/>
                  </a:cubicBezTo>
                  <a:cubicBezTo>
                    <a:pt x="1604" y="2326"/>
                    <a:pt x="1631" y="2342"/>
                    <a:pt x="1655" y="2361"/>
                  </a:cubicBezTo>
                  <a:cubicBezTo>
                    <a:pt x="1739" y="2426"/>
                    <a:pt x="1804" y="2514"/>
                    <a:pt x="1847" y="2612"/>
                  </a:cubicBezTo>
                  <a:cubicBezTo>
                    <a:pt x="1865" y="2650"/>
                    <a:pt x="1879" y="2692"/>
                    <a:pt x="1890" y="2733"/>
                  </a:cubicBezTo>
                  <a:lnTo>
                    <a:pt x="1890" y="2735"/>
                  </a:lnTo>
                  <a:cubicBezTo>
                    <a:pt x="1899" y="2794"/>
                    <a:pt x="1950" y="2837"/>
                    <a:pt x="2008" y="2837"/>
                  </a:cubicBezTo>
                  <a:cubicBezTo>
                    <a:pt x="2014" y="2837"/>
                    <a:pt x="2019" y="2837"/>
                    <a:pt x="2025" y="2836"/>
                  </a:cubicBezTo>
                  <a:cubicBezTo>
                    <a:pt x="2090" y="2827"/>
                    <a:pt x="2136" y="2766"/>
                    <a:pt x="2127" y="2701"/>
                  </a:cubicBezTo>
                  <a:cubicBezTo>
                    <a:pt x="2127" y="2701"/>
                    <a:pt x="2125" y="2685"/>
                    <a:pt x="2124" y="2655"/>
                  </a:cubicBezTo>
                  <a:cubicBezTo>
                    <a:pt x="2121" y="2612"/>
                    <a:pt x="2113" y="2569"/>
                    <a:pt x="2102" y="2528"/>
                  </a:cubicBezTo>
                  <a:cubicBezTo>
                    <a:pt x="2063" y="2372"/>
                    <a:pt x="1984" y="2231"/>
                    <a:pt x="1871" y="2118"/>
                  </a:cubicBezTo>
                  <a:cubicBezTo>
                    <a:pt x="1831" y="2078"/>
                    <a:pt x="1787" y="2045"/>
                    <a:pt x="1741" y="2014"/>
                  </a:cubicBezTo>
                  <a:cubicBezTo>
                    <a:pt x="1718" y="2000"/>
                    <a:pt x="1695" y="1986"/>
                    <a:pt x="1671" y="1975"/>
                  </a:cubicBezTo>
                  <a:lnTo>
                    <a:pt x="1599" y="1941"/>
                  </a:lnTo>
                  <a:cubicBezTo>
                    <a:pt x="1507" y="1902"/>
                    <a:pt x="1437" y="1870"/>
                    <a:pt x="1410" y="1833"/>
                  </a:cubicBezTo>
                  <a:cubicBezTo>
                    <a:pt x="1378" y="1798"/>
                    <a:pt x="1362" y="1746"/>
                    <a:pt x="1356" y="1660"/>
                  </a:cubicBezTo>
                  <a:cubicBezTo>
                    <a:pt x="1351" y="1576"/>
                    <a:pt x="1362" y="1471"/>
                    <a:pt x="1367" y="1355"/>
                  </a:cubicBezTo>
                  <a:cubicBezTo>
                    <a:pt x="1369" y="1236"/>
                    <a:pt x="1377" y="1113"/>
                    <a:pt x="1326" y="959"/>
                  </a:cubicBezTo>
                  <a:lnTo>
                    <a:pt x="1312" y="921"/>
                  </a:lnTo>
                  <a:lnTo>
                    <a:pt x="1308" y="911"/>
                  </a:lnTo>
                  <a:lnTo>
                    <a:pt x="1304" y="899"/>
                  </a:lnTo>
                  <a:lnTo>
                    <a:pt x="1304" y="897"/>
                  </a:lnTo>
                  <a:lnTo>
                    <a:pt x="1302" y="894"/>
                  </a:lnTo>
                  <a:lnTo>
                    <a:pt x="1299" y="887"/>
                  </a:lnTo>
                  <a:lnTo>
                    <a:pt x="1286" y="862"/>
                  </a:lnTo>
                  <a:cubicBezTo>
                    <a:pt x="1269" y="830"/>
                    <a:pt x="1248" y="798"/>
                    <a:pt x="1226" y="770"/>
                  </a:cubicBezTo>
                  <a:cubicBezTo>
                    <a:pt x="1184" y="716"/>
                    <a:pt x="1137" y="668"/>
                    <a:pt x="1083" y="627"/>
                  </a:cubicBezTo>
                  <a:cubicBezTo>
                    <a:pt x="981" y="549"/>
                    <a:pt x="881" y="504"/>
                    <a:pt x="790" y="463"/>
                  </a:cubicBezTo>
                  <a:lnTo>
                    <a:pt x="552" y="361"/>
                  </a:lnTo>
                  <a:cubicBezTo>
                    <a:pt x="423" y="301"/>
                    <a:pt x="331" y="226"/>
                    <a:pt x="283" y="167"/>
                  </a:cubicBezTo>
                  <a:cubicBezTo>
                    <a:pt x="267" y="147"/>
                    <a:pt x="251" y="124"/>
                    <a:pt x="237" y="102"/>
                  </a:cubicBezTo>
                  <a:cubicBezTo>
                    <a:pt x="227" y="83"/>
                    <a:pt x="221" y="67"/>
                    <a:pt x="221" y="67"/>
                  </a:cubicBezTo>
                  <a:lnTo>
                    <a:pt x="221" y="70"/>
                  </a:lnTo>
                  <a:cubicBezTo>
                    <a:pt x="202" y="22"/>
                    <a:pt x="161" y="0"/>
                    <a:pt x="121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129"/>
            <p:cNvSpPr/>
            <p:nvPr/>
          </p:nvSpPr>
          <p:spPr>
            <a:xfrm>
              <a:off x="1954750" y="3695650"/>
              <a:ext cx="52475" cy="66350"/>
            </a:xfrm>
            <a:custGeom>
              <a:rect b="b" l="l" r="r" t="t"/>
              <a:pathLst>
                <a:path extrusionOk="0" h="2654" w="2099">
                  <a:moveTo>
                    <a:pt x="957" y="1035"/>
                  </a:moveTo>
                  <a:cubicBezTo>
                    <a:pt x="958" y="1035"/>
                    <a:pt x="958" y="1036"/>
                    <a:pt x="959" y="1038"/>
                  </a:cubicBezTo>
                  <a:lnTo>
                    <a:pt x="959" y="1039"/>
                  </a:lnTo>
                  <a:lnTo>
                    <a:pt x="959" y="1039"/>
                  </a:lnTo>
                  <a:cubicBezTo>
                    <a:pt x="958" y="1037"/>
                    <a:pt x="957" y="1035"/>
                    <a:pt x="957" y="1035"/>
                  </a:cubicBezTo>
                  <a:close/>
                  <a:moveTo>
                    <a:pt x="963" y="1047"/>
                  </a:moveTo>
                  <a:lnTo>
                    <a:pt x="964" y="1048"/>
                  </a:lnTo>
                  <a:cubicBezTo>
                    <a:pt x="964" y="1048"/>
                    <a:pt x="964" y="1048"/>
                    <a:pt x="963" y="1048"/>
                  </a:cubicBezTo>
                  <a:cubicBezTo>
                    <a:pt x="963" y="1048"/>
                    <a:pt x="963" y="1047"/>
                    <a:pt x="963" y="1047"/>
                  </a:cubicBezTo>
                  <a:close/>
                  <a:moveTo>
                    <a:pt x="127" y="1"/>
                  </a:moveTo>
                  <a:cubicBezTo>
                    <a:pt x="64" y="1"/>
                    <a:pt x="0" y="53"/>
                    <a:pt x="16" y="132"/>
                  </a:cubicBezTo>
                  <a:cubicBezTo>
                    <a:pt x="16" y="132"/>
                    <a:pt x="19" y="146"/>
                    <a:pt x="24" y="170"/>
                  </a:cubicBezTo>
                  <a:cubicBezTo>
                    <a:pt x="35" y="215"/>
                    <a:pt x="53" y="258"/>
                    <a:pt x="75" y="297"/>
                  </a:cubicBezTo>
                  <a:cubicBezTo>
                    <a:pt x="150" y="425"/>
                    <a:pt x="253" y="534"/>
                    <a:pt x="377" y="614"/>
                  </a:cubicBezTo>
                  <a:cubicBezTo>
                    <a:pt x="453" y="666"/>
                    <a:pt x="530" y="704"/>
                    <a:pt x="606" y="746"/>
                  </a:cubicBezTo>
                  <a:cubicBezTo>
                    <a:pt x="682" y="785"/>
                    <a:pt x="754" y="830"/>
                    <a:pt x="822" y="879"/>
                  </a:cubicBezTo>
                  <a:cubicBezTo>
                    <a:pt x="879" y="919"/>
                    <a:pt x="925" y="973"/>
                    <a:pt x="957" y="1035"/>
                  </a:cubicBezTo>
                  <a:lnTo>
                    <a:pt x="959" y="1039"/>
                  </a:lnTo>
                  <a:lnTo>
                    <a:pt x="959" y="1041"/>
                  </a:lnTo>
                  <a:lnTo>
                    <a:pt x="962" y="1049"/>
                  </a:lnTo>
                  <a:lnTo>
                    <a:pt x="975" y="1086"/>
                  </a:lnTo>
                  <a:cubicBezTo>
                    <a:pt x="983" y="1110"/>
                    <a:pt x="979" y="1116"/>
                    <a:pt x="984" y="1130"/>
                  </a:cubicBezTo>
                  <a:cubicBezTo>
                    <a:pt x="989" y="1172"/>
                    <a:pt x="991" y="1213"/>
                    <a:pt x="991" y="1254"/>
                  </a:cubicBezTo>
                  <a:cubicBezTo>
                    <a:pt x="991" y="1343"/>
                    <a:pt x="981" y="1447"/>
                    <a:pt x="978" y="1558"/>
                  </a:cubicBezTo>
                  <a:cubicBezTo>
                    <a:pt x="975" y="1668"/>
                    <a:pt x="981" y="1800"/>
                    <a:pt x="1041" y="1933"/>
                  </a:cubicBezTo>
                  <a:cubicBezTo>
                    <a:pt x="1072" y="1998"/>
                    <a:pt x="1115" y="2057"/>
                    <a:pt x="1167" y="2106"/>
                  </a:cubicBezTo>
                  <a:cubicBezTo>
                    <a:pt x="1180" y="2117"/>
                    <a:pt x="1192" y="2129"/>
                    <a:pt x="1205" y="2137"/>
                  </a:cubicBezTo>
                  <a:cubicBezTo>
                    <a:pt x="1220" y="2148"/>
                    <a:pt x="1235" y="2157"/>
                    <a:pt x="1250" y="2167"/>
                  </a:cubicBezTo>
                  <a:cubicBezTo>
                    <a:pt x="1275" y="2183"/>
                    <a:pt x="1302" y="2197"/>
                    <a:pt x="1329" y="2208"/>
                  </a:cubicBezTo>
                  <a:cubicBezTo>
                    <a:pt x="1431" y="2253"/>
                    <a:pt x="1507" y="2268"/>
                    <a:pt x="1563" y="2294"/>
                  </a:cubicBezTo>
                  <a:cubicBezTo>
                    <a:pt x="1611" y="2316"/>
                    <a:pt x="1657" y="2345"/>
                    <a:pt x="1698" y="2380"/>
                  </a:cubicBezTo>
                  <a:cubicBezTo>
                    <a:pt x="1731" y="2408"/>
                    <a:pt x="1762" y="2442"/>
                    <a:pt x="1789" y="2477"/>
                  </a:cubicBezTo>
                  <a:cubicBezTo>
                    <a:pt x="1812" y="2508"/>
                    <a:pt x="1835" y="2543"/>
                    <a:pt x="1854" y="2578"/>
                  </a:cubicBezTo>
                  <a:lnTo>
                    <a:pt x="1855" y="2582"/>
                  </a:lnTo>
                  <a:cubicBezTo>
                    <a:pt x="1875" y="2626"/>
                    <a:pt x="1919" y="2654"/>
                    <a:pt x="1965" y="2654"/>
                  </a:cubicBezTo>
                  <a:cubicBezTo>
                    <a:pt x="1979" y="2654"/>
                    <a:pt x="1994" y="2651"/>
                    <a:pt x="2008" y="2645"/>
                  </a:cubicBezTo>
                  <a:cubicBezTo>
                    <a:pt x="2068" y="2621"/>
                    <a:pt x="2099" y="2555"/>
                    <a:pt x="2078" y="2494"/>
                  </a:cubicBezTo>
                  <a:lnTo>
                    <a:pt x="2065" y="2453"/>
                  </a:lnTo>
                  <a:cubicBezTo>
                    <a:pt x="2052" y="2415"/>
                    <a:pt x="2037" y="2377"/>
                    <a:pt x="2019" y="2340"/>
                  </a:cubicBezTo>
                  <a:cubicBezTo>
                    <a:pt x="1970" y="2246"/>
                    <a:pt x="1887" y="2108"/>
                    <a:pt x="1711" y="2005"/>
                  </a:cubicBezTo>
                  <a:cubicBezTo>
                    <a:pt x="1630" y="1955"/>
                    <a:pt x="1541" y="1925"/>
                    <a:pt x="1482" y="1892"/>
                  </a:cubicBezTo>
                  <a:cubicBezTo>
                    <a:pt x="1421" y="1858"/>
                    <a:pt x="1398" y="1830"/>
                    <a:pt x="1378" y="1784"/>
                  </a:cubicBezTo>
                  <a:cubicBezTo>
                    <a:pt x="1359" y="1736"/>
                    <a:pt x="1355" y="1661"/>
                    <a:pt x="1358" y="1569"/>
                  </a:cubicBezTo>
                  <a:cubicBezTo>
                    <a:pt x="1361" y="1475"/>
                    <a:pt x="1372" y="1370"/>
                    <a:pt x="1372" y="1253"/>
                  </a:cubicBezTo>
                  <a:cubicBezTo>
                    <a:pt x="1372" y="1191"/>
                    <a:pt x="1367" y="1127"/>
                    <a:pt x="1356" y="1067"/>
                  </a:cubicBezTo>
                  <a:cubicBezTo>
                    <a:pt x="1350" y="1030"/>
                    <a:pt x="1340" y="995"/>
                    <a:pt x="1329" y="960"/>
                  </a:cubicBezTo>
                  <a:lnTo>
                    <a:pt x="1316" y="924"/>
                  </a:lnTo>
                  <a:lnTo>
                    <a:pt x="1313" y="914"/>
                  </a:lnTo>
                  <a:lnTo>
                    <a:pt x="1307" y="898"/>
                  </a:lnTo>
                  <a:lnTo>
                    <a:pt x="1304" y="892"/>
                  </a:lnTo>
                  <a:lnTo>
                    <a:pt x="1291" y="868"/>
                  </a:lnTo>
                  <a:cubicBezTo>
                    <a:pt x="1226" y="739"/>
                    <a:pt x="1121" y="649"/>
                    <a:pt x="1027" y="585"/>
                  </a:cubicBezTo>
                  <a:cubicBezTo>
                    <a:pt x="940" y="529"/>
                    <a:pt x="848" y="482"/>
                    <a:pt x="752" y="444"/>
                  </a:cubicBezTo>
                  <a:cubicBezTo>
                    <a:pt x="670" y="407"/>
                    <a:pt x="590" y="377"/>
                    <a:pt x="533" y="350"/>
                  </a:cubicBezTo>
                  <a:cubicBezTo>
                    <a:pt x="414" y="289"/>
                    <a:pt x="326" y="218"/>
                    <a:pt x="283" y="162"/>
                  </a:cubicBezTo>
                  <a:cubicBezTo>
                    <a:pt x="261" y="134"/>
                    <a:pt x="247" y="111"/>
                    <a:pt x="239" y="102"/>
                  </a:cubicBezTo>
                  <a:lnTo>
                    <a:pt x="224" y="69"/>
                  </a:lnTo>
                  <a:lnTo>
                    <a:pt x="224" y="65"/>
                  </a:lnTo>
                  <a:cubicBezTo>
                    <a:pt x="204" y="20"/>
                    <a:pt x="165" y="1"/>
                    <a:pt x="1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129"/>
            <p:cNvSpPr/>
            <p:nvPr/>
          </p:nvSpPr>
          <p:spPr>
            <a:xfrm>
              <a:off x="1937400" y="3704050"/>
              <a:ext cx="53375" cy="70925"/>
            </a:xfrm>
            <a:custGeom>
              <a:rect b="b" l="l" r="r" t="t"/>
              <a:pathLst>
                <a:path extrusionOk="0" h="2837" w="2135">
                  <a:moveTo>
                    <a:pt x="955" y="1041"/>
                  </a:moveTo>
                  <a:cubicBezTo>
                    <a:pt x="956" y="1041"/>
                    <a:pt x="956" y="1042"/>
                    <a:pt x="956" y="1043"/>
                  </a:cubicBezTo>
                  <a:lnTo>
                    <a:pt x="956" y="1043"/>
                  </a:lnTo>
                  <a:lnTo>
                    <a:pt x="956" y="1041"/>
                  </a:lnTo>
                  <a:lnTo>
                    <a:pt x="956" y="1041"/>
                  </a:lnTo>
                  <a:lnTo>
                    <a:pt x="955" y="1041"/>
                  </a:lnTo>
                  <a:close/>
                  <a:moveTo>
                    <a:pt x="121" y="0"/>
                  </a:moveTo>
                  <a:cubicBezTo>
                    <a:pt x="61" y="0"/>
                    <a:pt x="0" y="48"/>
                    <a:pt x="11" y="125"/>
                  </a:cubicBezTo>
                  <a:lnTo>
                    <a:pt x="12" y="135"/>
                  </a:lnTo>
                  <a:cubicBezTo>
                    <a:pt x="12" y="136"/>
                    <a:pt x="14" y="147"/>
                    <a:pt x="20" y="176"/>
                  </a:cubicBezTo>
                  <a:cubicBezTo>
                    <a:pt x="35" y="222"/>
                    <a:pt x="52" y="267"/>
                    <a:pt x="78" y="308"/>
                  </a:cubicBezTo>
                  <a:cubicBezTo>
                    <a:pt x="157" y="441"/>
                    <a:pt x="268" y="553"/>
                    <a:pt x="402" y="634"/>
                  </a:cubicBezTo>
                  <a:cubicBezTo>
                    <a:pt x="483" y="683"/>
                    <a:pt x="559" y="723"/>
                    <a:pt x="640" y="767"/>
                  </a:cubicBezTo>
                  <a:cubicBezTo>
                    <a:pt x="717" y="807"/>
                    <a:pt x="788" y="855"/>
                    <a:pt x="855" y="909"/>
                  </a:cubicBezTo>
                  <a:cubicBezTo>
                    <a:pt x="883" y="933"/>
                    <a:pt x="907" y="960"/>
                    <a:pt x="928" y="990"/>
                  </a:cubicBezTo>
                  <a:cubicBezTo>
                    <a:pt x="938" y="1004"/>
                    <a:pt x="945" y="1018"/>
                    <a:pt x="952" y="1034"/>
                  </a:cubicBezTo>
                  <a:lnTo>
                    <a:pt x="955" y="1041"/>
                  </a:lnTo>
                  <a:lnTo>
                    <a:pt x="955" y="1041"/>
                  </a:lnTo>
                  <a:cubicBezTo>
                    <a:pt x="955" y="1040"/>
                    <a:pt x="955" y="1039"/>
                    <a:pt x="955" y="1039"/>
                  </a:cubicBezTo>
                  <a:lnTo>
                    <a:pt x="955" y="1039"/>
                  </a:lnTo>
                  <a:cubicBezTo>
                    <a:pt x="955" y="1039"/>
                    <a:pt x="955" y="1039"/>
                    <a:pt x="955" y="1039"/>
                  </a:cubicBezTo>
                  <a:lnTo>
                    <a:pt x="956" y="1041"/>
                  </a:lnTo>
                  <a:lnTo>
                    <a:pt x="956" y="1041"/>
                  </a:lnTo>
                  <a:lnTo>
                    <a:pt x="958" y="1045"/>
                  </a:lnTo>
                  <a:lnTo>
                    <a:pt x="958" y="1047"/>
                  </a:lnTo>
                  <a:lnTo>
                    <a:pt x="958" y="1048"/>
                  </a:lnTo>
                  <a:lnTo>
                    <a:pt x="958" y="1048"/>
                  </a:lnTo>
                  <a:cubicBezTo>
                    <a:pt x="958" y="1046"/>
                    <a:pt x="957" y="1044"/>
                    <a:pt x="956" y="1043"/>
                  </a:cubicBezTo>
                  <a:lnTo>
                    <a:pt x="956" y="1043"/>
                  </a:lnTo>
                  <a:lnTo>
                    <a:pt x="958" y="1049"/>
                  </a:lnTo>
                  <a:lnTo>
                    <a:pt x="971" y="1087"/>
                  </a:lnTo>
                  <a:cubicBezTo>
                    <a:pt x="976" y="1101"/>
                    <a:pt x="979" y="1117"/>
                    <a:pt x="980" y="1133"/>
                  </a:cubicBezTo>
                  <a:cubicBezTo>
                    <a:pt x="982" y="1154"/>
                    <a:pt x="987" y="1173"/>
                    <a:pt x="987" y="1195"/>
                  </a:cubicBezTo>
                  <a:cubicBezTo>
                    <a:pt x="988" y="1243"/>
                    <a:pt x="988" y="1292"/>
                    <a:pt x="984" y="1340"/>
                  </a:cubicBezTo>
                  <a:cubicBezTo>
                    <a:pt x="979" y="1441"/>
                    <a:pt x="968" y="1556"/>
                    <a:pt x="976" y="1686"/>
                  </a:cubicBezTo>
                  <a:cubicBezTo>
                    <a:pt x="979" y="1758"/>
                    <a:pt x="993" y="1828"/>
                    <a:pt x="1017" y="1894"/>
                  </a:cubicBezTo>
                  <a:cubicBezTo>
                    <a:pt x="1044" y="1969"/>
                    <a:pt x="1087" y="2036"/>
                    <a:pt x="1143" y="2093"/>
                  </a:cubicBezTo>
                  <a:cubicBezTo>
                    <a:pt x="1259" y="2209"/>
                    <a:pt x="1389" y="2239"/>
                    <a:pt x="1468" y="2269"/>
                  </a:cubicBezTo>
                  <a:lnTo>
                    <a:pt x="1526" y="2288"/>
                  </a:lnTo>
                  <a:cubicBezTo>
                    <a:pt x="1529" y="2288"/>
                    <a:pt x="1565" y="2308"/>
                    <a:pt x="1575" y="2312"/>
                  </a:cubicBezTo>
                  <a:cubicBezTo>
                    <a:pt x="1602" y="2327"/>
                    <a:pt x="1629" y="2343"/>
                    <a:pt x="1653" y="2360"/>
                  </a:cubicBezTo>
                  <a:cubicBezTo>
                    <a:pt x="1737" y="2427"/>
                    <a:pt x="1802" y="2513"/>
                    <a:pt x="1845" y="2611"/>
                  </a:cubicBezTo>
                  <a:cubicBezTo>
                    <a:pt x="1863" y="2651"/>
                    <a:pt x="1879" y="2691"/>
                    <a:pt x="1888" y="2732"/>
                  </a:cubicBezTo>
                  <a:lnTo>
                    <a:pt x="1888" y="2735"/>
                  </a:lnTo>
                  <a:cubicBezTo>
                    <a:pt x="1897" y="2794"/>
                    <a:pt x="1946" y="2837"/>
                    <a:pt x="2004" y="2837"/>
                  </a:cubicBezTo>
                  <a:cubicBezTo>
                    <a:pt x="2010" y="2837"/>
                    <a:pt x="2017" y="2836"/>
                    <a:pt x="2023" y="2835"/>
                  </a:cubicBezTo>
                  <a:cubicBezTo>
                    <a:pt x="2090" y="2826"/>
                    <a:pt x="2134" y="2765"/>
                    <a:pt x="2125" y="2700"/>
                  </a:cubicBezTo>
                  <a:cubicBezTo>
                    <a:pt x="2125" y="2700"/>
                    <a:pt x="2123" y="2684"/>
                    <a:pt x="2122" y="2656"/>
                  </a:cubicBezTo>
                  <a:cubicBezTo>
                    <a:pt x="2119" y="2613"/>
                    <a:pt x="2111" y="2570"/>
                    <a:pt x="2099" y="2529"/>
                  </a:cubicBezTo>
                  <a:cubicBezTo>
                    <a:pt x="2061" y="2373"/>
                    <a:pt x="1982" y="2231"/>
                    <a:pt x="1869" y="2117"/>
                  </a:cubicBezTo>
                  <a:cubicBezTo>
                    <a:pt x="1829" y="2079"/>
                    <a:pt x="1785" y="2044"/>
                    <a:pt x="1739" y="2015"/>
                  </a:cubicBezTo>
                  <a:cubicBezTo>
                    <a:pt x="1716" y="1999"/>
                    <a:pt x="1693" y="1986"/>
                    <a:pt x="1669" y="1975"/>
                  </a:cubicBezTo>
                  <a:lnTo>
                    <a:pt x="1597" y="1942"/>
                  </a:lnTo>
                  <a:cubicBezTo>
                    <a:pt x="1505" y="1902"/>
                    <a:pt x="1435" y="1870"/>
                    <a:pt x="1408" y="1834"/>
                  </a:cubicBezTo>
                  <a:cubicBezTo>
                    <a:pt x="1376" y="1799"/>
                    <a:pt x="1360" y="1746"/>
                    <a:pt x="1354" y="1661"/>
                  </a:cubicBezTo>
                  <a:cubicBezTo>
                    <a:pt x="1349" y="1576"/>
                    <a:pt x="1360" y="1471"/>
                    <a:pt x="1367" y="1355"/>
                  </a:cubicBezTo>
                  <a:cubicBezTo>
                    <a:pt x="1368" y="1236"/>
                    <a:pt x="1375" y="1114"/>
                    <a:pt x="1324" y="958"/>
                  </a:cubicBezTo>
                  <a:lnTo>
                    <a:pt x="1309" y="920"/>
                  </a:lnTo>
                  <a:lnTo>
                    <a:pt x="1306" y="912"/>
                  </a:lnTo>
                  <a:lnTo>
                    <a:pt x="1302" y="899"/>
                  </a:lnTo>
                  <a:lnTo>
                    <a:pt x="1302" y="898"/>
                  </a:lnTo>
                  <a:lnTo>
                    <a:pt x="1300" y="894"/>
                  </a:lnTo>
                  <a:lnTo>
                    <a:pt x="1297" y="888"/>
                  </a:lnTo>
                  <a:lnTo>
                    <a:pt x="1284" y="863"/>
                  </a:lnTo>
                  <a:cubicBezTo>
                    <a:pt x="1267" y="829"/>
                    <a:pt x="1246" y="799"/>
                    <a:pt x="1224" y="770"/>
                  </a:cubicBezTo>
                  <a:cubicBezTo>
                    <a:pt x="1182" y="716"/>
                    <a:pt x="1135" y="669"/>
                    <a:pt x="1081" y="627"/>
                  </a:cubicBezTo>
                  <a:cubicBezTo>
                    <a:pt x="990" y="561"/>
                    <a:pt x="891" y="507"/>
                    <a:pt x="788" y="464"/>
                  </a:cubicBezTo>
                  <a:lnTo>
                    <a:pt x="550" y="362"/>
                  </a:lnTo>
                  <a:cubicBezTo>
                    <a:pt x="421" y="302"/>
                    <a:pt x="329" y="227"/>
                    <a:pt x="281" y="168"/>
                  </a:cubicBezTo>
                  <a:cubicBezTo>
                    <a:pt x="265" y="147"/>
                    <a:pt x="249" y="125"/>
                    <a:pt x="235" y="103"/>
                  </a:cubicBezTo>
                  <a:cubicBezTo>
                    <a:pt x="225" y="84"/>
                    <a:pt x="219" y="68"/>
                    <a:pt x="219" y="68"/>
                  </a:cubicBezTo>
                  <a:lnTo>
                    <a:pt x="219" y="68"/>
                  </a:lnTo>
                  <a:lnTo>
                    <a:pt x="221" y="71"/>
                  </a:lnTo>
                  <a:cubicBezTo>
                    <a:pt x="202" y="22"/>
                    <a:pt x="162" y="0"/>
                    <a:pt x="121" y="0"/>
                  </a:cubicBezTo>
                  <a:close/>
                </a:path>
              </a:pathLst>
            </a:custGeom>
            <a:solidFill>
              <a:srgbClr val="567C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129"/>
            <p:cNvSpPr/>
            <p:nvPr/>
          </p:nvSpPr>
          <p:spPr>
            <a:xfrm>
              <a:off x="1948700" y="3807250"/>
              <a:ext cx="8175" cy="7425"/>
            </a:xfrm>
            <a:custGeom>
              <a:rect b="b" l="l" r="r" t="t"/>
              <a:pathLst>
                <a:path extrusionOk="0" h="297" w="327">
                  <a:moveTo>
                    <a:pt x="191" y="0"/>
                  </a:moveTo>
                  <a:cubicBezTo>
                    <a:pt x="174" y="0"/>
                    <a:pt x="153" y="4"/>
                    <a:pt x="122" y="11"/>
                  </a:cubicBezTo>
                  <a:lnTo>
                    <a:pt x="88" y="19"/>
                  </a:lnTo>
                  <a:cubicBezTo>
                    <a:pt x="36" y="31"/>
                    <a:pt x="1" y="77"/>
                    <a:pt x="1" y="132"/>
                  </a:cubicBezTo>
                  <a:cubicBezTo>
                    <a:pt x="4" y="194"/>
                    <a:pt x="39" y="248"/>
                    <a:pt x="93" y="275"/>
                  </a:cubicBezTo>
                  <a:cubicBezTo>
                    <a:pt x="117" y="289"/>
                    <a:pt x="144" y="297"/>
                    <a:pt x="172" y="297"/>
                  </a:cubicBezTo>
                  <a:cubicBezTo>
                    <a:pt x="203" y="297"/>
                    <a:pt x="234" y="287"/>
                    <a:pt x="261" y="268"/>
                  </a:cubicBezTo>
                  <a:cubicBezTo>
                    <a:pt x="309" y="235"/>
                    <a:pt x="327" y="173"/>
                    <a:pt x="303" y="120"/>
                  </a:cubicBezTo>
                  <a:lnTo>
                    <a:pt x="287" y="84"/>
                  </a:lnTo>
                  <a:cubicBezTo>
                    <a:pt x="265" y="33"/>
                    <a:pt x="250" y="14"/>
                    <a:pt x="225" y="6"/>
                  </a:cubicBezTo>
                  <a:cubicBezTo>
                    <a:pt x="214" y="2"/>
                    <a:pt x="204" y="0"/>
                    <a:pt x="191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129"/>
            <p:cNvSpPr/>
            <p:nvPr/>
          </p:nvSpPr>
          <p:spPr>
            <a:xfrm>
              <a:off x="1958400" y="3799925"/>
              <a:ext cx="9000" cy="7525"/>
            </a:xfrm>
            <a:custGeom>
              <a:rect b="b" l="l" r="r" t="t"/>
              <a:pathLst>
                <a:path extrusionOk="0" h="301" w="360">
                  <a:moveTo>
                    <a:pt x="199" y="1"/>
                  </a:moveTo>
                  <a:cubicBezTo>
                    <a:pt x="181" y="1"/>
                    <a:pt x="159" y="3"/>
                    <a:pt x="128" y="10"/>
                  </a:cubicBezTo>
                  <a:lnTo>
                    <a:pt x="90" y="16"/>
                  </a:lnTo>
                  <a:cubicBezTo>
                    <a:pt x="37" y="27"/>
                    <a:pt x="1" y="75"/>
                    <a:pt x="4" y="127"/>
                  </a:cubicBezTo>
                  <a:cubicBezTo>
                    <a:pt x="9" y="202"/>
                    <a:pt x="59" y="254"/>
                    <a:pt x="117" y="281"/>
                  </a:cubicBezTo>
                  <a:cubicBezTo>
                    <a:pt x="142" y="294"/>
                    <a:pt x="170" y="300"/>
                    <a:pt x="197" y="300"/>
                  </a:cubicBezTo>
                  <a:cubicBezTo>
                    <a:pt x="236" y="300"/>
                    <a:pt x="274" y="288"/>
                    <a:pt x="306" y="262"/>
                  </a:cubicBezTo>
                  <a:cubicBezTo>
                    <a:pt x="350" y="226"/>
                    <a:pt x="360" y="162"/>
                    <a:pt x="330" y="113"/>
                  </a:cubicBezTo>
                  <a:lnTo>
                    <a:pt x="304" y="76"/>
                  </a:lnTo>
                  <a:cubicBezTo>
                    <a:pt x="272" y="29"/>
                    <a:pt x="258" y="13"/>
                    <a:pt x="233" y="5"/>
                  </a:cubicBezTo>
                  <a:cubicBezTo>
                    <a:pt x="222" y="2"/>
                    <a:pt x="212" y="1"/>
                    <a:pt x="199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129"/>
            <p:cNvSpPr/>
            <p:nvPr/>
          </p:nvSpPr>
          <p:spPr>
            <a:xfrm>
              <a:off x="1966625" y="3790450"/>
              <a:ext cx="10125" cy="7825"/>
            </a:xfrm>
            <a:custGeom>
              <a:rect b="b" l="l" r="r" t="t"/>
              <a:pathLst>
                <a:path extrusionOk="0" h="313" w="405">
                  <a:moveTo>
                    <a:pt x="175" y="1"/>
                  </a:moveTo>
                  <a:cubicBezTo>
                    <a:pt x="156" y="1"/>
                    <a:pt x="136" y="3"/>
                    <a:pt x="117" y="9"/>
                  </a:cubicBezTo>
                  <a:lnTo>
                    <a:pt x="101" y="12"/>
                  </a:lnTo>
                  <a:lnTo>
                    <a:pt x="98" y="12"/>
                  </a:lnTo>
                  <a:cubicBezTo>
                    <a:pt x="37" y="26"/>
                    <a:pt x="1" y="87"/>
                    <a:pt x="17" y="147"/>
                  </a:cubicBezTo>
                  <a:cubicBezTo>
                    <a:pt x="32" y="211"/>
                    <a:pt x="77" y="263"/>
                    <a:pt x="137" y="290"/>
                  </a:cubicBezTo>
                  <a:cubicBezTo>
                    <a:pt x="167" y="305"/>
                    <a:pt x="199" y="313"/>
                    <a:pt x="231" y="313"/>
                  </a:cubicBezTo>
                  <a:cubicBezTo>
                    <a:pt x="263" y="313"/>
                    <a:pt x="295" y="305"/>
                    <a:pt x="325" y="290"/>
                  </a:cubicBezTo>
                  <a:lnTo>
                    <a:pt x="330" y="285"/>
                  </a:lnTo>
                  <a:cubicBezTo>
                    <a:pt x="387" y="252"/>
                    <a:pt x="404" y="177"/>
                    <a:pt x="369" y="122"/>
                  </a:cubicBezTo>
                  <a:lnTo>
                    <a:pt x="360" y="106"/>
                  </a:lnTo>
                  <a:cubicBezTo>
                    <a:pt x="338" y="64"/>
                    <a:pt x="301" y="33"/>
                    <a:pt x="257" y="15"/>
                  </a:cubicBezTo>
                  <a:cubicBezTo>
                    <a:pt x="231" y="6"/>
                    <a:pt x="203" y="1"/>
                    <a:pt x="175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3" name="Google Shape;663;p129"/>
          <p:cNvGrpSpPr/>
          <p:nvPr/>
        </p:nvGrpSpPr>
        <p:grpSpPr>
          <a:xfrm rot="676296">
            <a:off x="1863132" y="2208392"/>
            <a:ext cx="1805787" cy="2611847"/>
            <a:chOff x="430200" y="3381250"/>
            <a:chExt cx="521975" cy="754925"/>
          </a:xfrm>
        </p:grpSpPr>
        <p:sp>
          <p:nvSpPr>
            <p:cNvPr id="664" name="Google Shape;664;p129"/>
            <p:cNvSpPr/>
            <p:nvPr/>
          </p:nvSpPr>
          <p:spPr>
            <a:xfrm>
              <a:off x="430200" y="3489350"/>
              <a:ext cx="521200" cy="646825"/>
            </a:xfrm>
            <a:custGeom>
              <a:rect b="b" l="l" r="r" t="t"/>
              <a:pathLst>
                <a:path extrusionOk="0" h="25873" w="20848">
                  <a:moveTo>
                    <a:pt x="10806" y="1"/>
                  </a:moveTo>
                  <a:cubicBezTo>
                    <a:pt x="8013" y="1"/>
                    <a:pt x="5667" y="2178"/>
                    <a:pt x="5498" y="5005"/>
                  </a:cubicBezTo>
                  <a:cubicBezTo>
                    <a:pt x="5405" y="6507"/>
                    <a:pt x="5957" y="7979"/>
                    <a:pt x="7012" y="9053"/>
                  </a:cubicBezTo>
                  <a:cubicBezTo>
                    <a:pt x="6097" y="8945"/>
                    <a:pt x="5170" y="8841"/>
                    <a:pt x="4249" y="8841"/>
                  </a:cubicBezTo>
                  <a:cubicBezTo>
                    <a:pt x="3461" y="8841"/>
                    <a:pt x="2676" y="8917"/>
                    <a:pt x="1907" y="9134"/>
                  </a:cubicBezTo>
                  <a:cubicBezTo>
                    <a:pt x="1493" y="9250"/>
                    <a:pt x="1082" y="9411"/>
                    <a:pt x="734" y="9699"/>
                  </a:cubicBezTo>
                  <a:cubicBezTo>
                    <a:pt x="387" y="9985"/>
                    <a:pt x="112" y="10416"/>
                    <a:pt x="60" y="10899"/>
                  </a:cubicBezTo>
                  <a:cubicBezTo>
                    <a:pt x="1" y="11452"/>
                    <a:pt x="241" y="12000"/>
                    <a:pt x="592" y="12379"/>
                  </a:cubicBezTo>
                  <a:cubicBezTo>
                    <a:pt x="942" y="12757"/>
                    <a:pt x="1392" y="12989"/>
                    <a:pt x="1843" y="13188"/>
                  </a:cubicBezTo>
                  <a:cubicBezTo>
                    <a:pt x="3066" y="13730"/>
                    <a:pt x="4371" y="14062"/>
                    <a:pt x="5704" y="14175"/>
                  </a:cubicBezTo>
                  <a:lnTo>
                    <a:pt x="5523" y="14164"/>
                  </a:lnTo>
                  <a:cubicBezTo>
                    <a:pt x="4442" y="16356"/>
                    <a:pt x="2411" y="22164"/>
                    <a:pt x="2283" y="22871"/>
                  </a:cubicBezTo>
                  <a:cubicBezTo>
                    <a:pt x="2212" y="23269"/>
                    <a:pt x="2144" y="23677"/>
                    <a:pt x="2279" y="24070"/>
                  </a:cubicBezTo>
                  <a:cubicBezTo>
                    <a:pt x="2484" y="24671"/>
                    <a:pt x="3237" y="25181"/>
                    <a:pt x="4067" y="25198"/>
                  </a:cubicBezTo>
                  <a:cubicBezTo>
                    <a:pt x="4084" y="25199"/>
                    <a:pt x="4101" y="25199"/>
                    <a:pt x="4118" y="25199"/>
                  </a:cubicBezTo>
                  <a:cubicBezTo>
                    <a:pt x="4951" y="25199"/>
                    <a:pt x="5642" y="24748"/>
                    <a:pt x="6179" y="24284"/>
                  </a:cubicBezTo>
                  <a:cubicBezTo>
                    <a:pt x="7171" y="23429"/>
                    <a:pt x="7941" y="22444"/>
                    <a:pt x="8680" y="21455"/>
                  </a:cubicBezTo>
                  <a:cubicBezTo>
                    <a:pt x="9111" y="20876"/>
                    <a:pt x="9535" y="20296"/>
                    <a:pt x="9950" y="19713"/>
                  </a:cubicBezTo>
                  <a:cubicBezTo>
                    <a:pt x="10293" y="20342"/>
                    <a:pt x="10643" y="20969"/>
                    <a:pt x="11004" y="21595"/>
                  </a:cubicBezTo>
                  <a:cubicBezTo>
                    <a:pt x="11619" y="22665"/>
                    <a:pt x="12263" y="23736"/>
                    <a:pt x="13146" y="24702"/>
                  </a:cubicBezTo>
                  <a:cubicBezTo>
                    <a:pt x="13634" y="25238"/>
                    <a:pt x="14283" y="25778"/>
                    <a:pt x="15135" y="25863"/>
                  </a:cubicBezTo>
                  <a:cubicBezTo>
                    <a:pt x="15204" y="25870"/>
                    <a:pt x="15273" y="25873"/>
                    <a:pt x="15342" y="25873"/>
                  </a:cubicBezTo>
                  <a:cubicBezTo>
                    <a:pt x="16091" y="25873"/>
                    <a:pt x="16791" y="25481"/>
                    <a:pt x="17044" y="24958"/>
                  </a:cubicBezTo>
                  <a:cubicBezTo>
                    <a:pt x="17225" y="24583"/>
                    <a:pt x="17206" y="24170"/>
                    <a:pt x="17182" y="23766"/>
                  </a:cubicBezTo>
                  <a:cubicBezTo>
                    <a:pt x="17141" y="23049"/>
                    <a:pt x="15820" y="17039"/>
                    <a:pt x="15009" y="14734"/>
                  </a:cubicBezTo>
                  <a:lnTo>
                    <a:pt x="14850" y="14725"/>
                  </a:lnTo>
                  <a:lnTo>
                    <a:pt x="14850" y="14725"/>
                  </a:lnTo>
                  <a:cubicBezTo>
                    <a:pt x="14994" y="14730"/>
                    <a:pt x="15137" y="14732"/>
                    <a:pt x="15281" y="14732"/>
                  </a:cubicBezTo>
                  <a:cubicBezTo>
                    <a:pt x="16473" y="14732"/>
                    <a:pt x="17660" y="14556"/>
                    <a:pt x="18802" y="14208"/>
                  </a:cubicBezTo>
                  <a:cubicBezTo>
                    <a:pt x="19273" y="14065"/>
                    <a:pt x="19746" y="13887"/>
                    <a:pt x="20140" y="13553"/>
                  </a:cubicBezTo>
                  <a:cubicBezTo>
                    <a:pt x="20533" y="13221"/>
                    <a:pt x="20838" y="12706"/>
                    <a:pt x="20846" y="12148"/>
                  </a:cubicBezTo>
                  <a:cubicBezTo>
                    <a:pt x="20848" y="11662"/>
                    <a:pt x="20627" y="11202"/>
                    <a:pt x="20317" y="10876"/>
                  </a:cubicBezTo>
                  <a:cubicBezTo>
                    <a:pt x="20009" y="10549"/>
                    <a:pt x="19618" y="10341"/>
                    <a:pt x="19222" y="10176"/>
                  </a:cubicBezTo>
                  <a:cubicBezTo>
                    <a:pt x="17613" y="9505"/>
                    <a:pt x="15855" y="9487"/>
                    <a:pt x="14134" y="9482"/>
                  </a:cubicBezTo>
                  <a:cubicBezTo>
                    <a:pt x="15313" y="8543"/>
                    <a:pt x="16036" y="7147"/>
                    <a:pt x="16125" y="5644"/>
                  </a:cubicBezTo>
                  <a:cubicBezTo>
                    <a:pt x="16302" y="2708"/>
                    <a:pt x="14065" y="187"/>
                    <a:pt x="11131" y="10"/>
                  </a:cubicBezTo>
                  <a:cubicBezTo>
                    <a:pt x="11022" y="4"/>
                    <a:pt x="10914" y="1"/>
                    <a:pt x="10806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129"/>
            <p:cNvSpPr/>
            <p:nvPr/>
          </p:nvSpPr>
          <p:spPr>
            <a:xfrm>
              <a:off x="430925" y="3477425"/>
              <a:ext cx="521250" cy="646875"/>
            </a:xfrm>
            <a:custGeom>
              <a:rect b="b" l="l" r="r" t="t"/>
              <a:pathLst>
                <a:path extrusionOk="0" h="25875" w="20850">
                  <a:moveTo>
                    <a:pt x="10806" y="1"/>
                  </a:moveTo>
                  <a:cubicBezTo>
                    <a:pt x="8013" y="1"/>
                    <a:pt x="5667" y="2179"/>
                    <a:pt x="5497" y="5005"/>
                  </a:cubicBezTo>
                  <a:cubicBezTo>
                    <a:pt x="5405" y="6509"/>
                    <a:pt x="5957" y="7979"/>
                    <a:pt x="7012" y="9053"/>
                  </a:cubicBezTo>
                  <a:cubicBezTo>
                    <a:pt x="6096" y="8946"/>
                    <a:pt x="5170" y="8841"/>
                    <a:pt x="4249" y="8841"/>
                  </a:cubicBezTo>
                  <a:cubicBezTo>
                    <a:pt x="3460" y="8841"/>
                    <a:pt x="2676" y="8918"/>
                    <a:pt x="1906" y="9134"/>
                  </a:cubicBezTo>
                  <a:cubicBezTo>
                    <a:pt x="1493" y="9252"/>
                    <a:pt x="1081" y="9411"/>
                    <a:pt x="733" y="9699"/>
                  </a:cubicBezTo>
                  <a:cubicBezTo>
                    <a:pt x="387" y="9986"/>
                    <a:pt x="112" y="10416"/>
                    <a:pt x="59" y="10899"/>
                  </a:cubicBezTo>
                  <a:cubicBezTo>
                    <a:pt x="0" y="11454"/>
                    <a:pt x="241" y="12000"/>
                    <a:pt x="592" y="12379"/>
                  </a:cubicBezTo>
                  <a:cubicBezTo>
                    <a:pt x="943" y="12757"/>
                    <a:pt x="1391" y="12991"/>
                    <a:pt x="1843" y="13189"/>
                  </a:cubicBezTo>
                  <a:cubicBezTo>
                    <a:pt x="3065" y="13730"/>
                    <a:pt x="4370" y="14064"/>
                    <a:pt x="5702" y="14177"/>
                  </a:cubicBezTo>
                  <a:lnTo>
                    <a:pt x="5521" y="14165"/>
                  </a:lnTo>
                  <a:cubicBezTo>
                    <a:pt x="4439" y="16356"/>
                    <a:pt x="2409" y="22164"/>
                    <a:pt x="2281" y="22873"/>
                  </a:cubicBezTo>
                  <a:cubicBezTo>
                    <a:pt x="2210" y="23270"/>
                    <a:pt x="2140" y="23677"/>
                    <a:pt x="2275" y="24071"/>
                  </a:cubicBezTo>
                  <a:cubicBezTo>
                    <a:pt x="2482" y="24671"/>
                    <a:pt x="3235" y="25181"/>
                    <a:pt x="4063" y="25198"/>
                  </a:cubicBezTo>
                  <a:cubicBezTo>
                    <a:pt x="4081" y="25199"/>
                    <a:pt x="4098" y="25199"/>
                    <a:pt x="4115" y="25199"/>
                  </a:cubicBezTo>
                  <a:cubicBezTo>
                    <a:pt x="4947" y="25199"/>
                    <a:pt x="5640" y="24749"/>
                    <a:pt x="6177" y="24284"/>
                  </a:cubicBezTo>
                  <a:cubicBezTo>
                    <a:pt x="7169" y="23431"/>
                    <a:pt x="7937" y="22444"/>
                    <a:pt x="8676" y="21455"/>
                  </a:cubicBezTo>
                  <a:cubicBezTo>
                    <a:pt x="9109" y="20878"/>
                    <a:pt x="9533" y="20298"/>
                    <a:pt x="9948" y="19714"/>
                  </a:cubicBezTo>
                  <a:cubicBezTo>
                    <a:pt x="10290" y="20344"/>
                    <a:pt x="10641" y="20970"/>
                    <a:pt x="11000" y="21595"/>
                  </a:cubicBezTo>
                  <a:cubicBezTo>
                    <a:pt x="11617" y="22666"/>
                    <a:pt x="12261" y="23736"/>
                    <a:pt x="13143" y="24704"/>
                  </a:cubicBezTo>
                  <a:cubicBezTo>
                    <a:pt x="13631" y="25240"/>
                    <a:pt x="14279" y="25780"/>
                    <a:pt x="15133" y="25864"/>
                  </a:cubicBezTo>
                  <a:cubicBezTo>
                    <a:pt x="15202" y="25871"/>
                    <a:pt x="15271" y="25875"/>
                    <a:pt x="15340" y="25875"/>
                  </a:cubicBezTo>
                  <a:cubicBezTo>
                    <a:pt x="16089" y="25875"/>
                    <a:pt x="16789" y="25482"/>
                    <a:pt x="17042" y="24958"/>
                  </a:cubicBezTo>
                  <a:cubicBezTo>
                    <a:pt x="17223" y="24585"/>
                    <a:pt x="17203" y="24170"/>
                    <a:pt x="17180" y="23768"/>
                  </a:cubicBezTo>
                  <a:cubicBezTo>
                    <a:pt x="17139" y="23051"/>
                    <a:pt x="15818" y="17041"/>
                    <a:pt x="15007" y="14734"/>
                  </a:cubicBezTo>
                  <a:lnTo>
                    <a:pt x="14848" y="14725"/>
                  </a:lnTo>
                  <a:lnTo>
                    <a:pt x="14848" y="14725"/>
                  </a:lnTo>
                  <a:cubicBezTo>
                    <a:pt x="14996" y="14730"/>
                    <a:pt x="15143" y="14733"/>
                    <a:pt x="15290" y="14733"/>
                  </a:cubicBezTo>
                  <a:cubicBezTo>
                    <a:pt x="16479" y="14733"/>
                    <a:pt x="17661" y="14556"/>
                    <a:pt x="18798" y="14208"/>
                  </a:cubicBezTo>
                  <a:cubicBezTo>
                    <a:pt x="19269" y="14065"/>
                    <a:pt x="19744" y="13889"/>
                    <a:pt x="20137" y="13555"/>
                  </a:cubicBezTo>
                  <a:cubicBezTo>
                    <a:pt x="20531" y="13223"/>
                    <a:pt x="20836" y="12706"/>
                    <a:pt x="20843" y="12150"/>
                  </a:cubicBezTo>
                  <a:cubicBezTo>
                    <a:pt x="20849" y="11663"/>
                    <a:pt x="20626" y="11202"/>
                    <a:pt x="20317" y="10877"/>
                  </a:cubicBezTo>
                  <a:cubicBezTo>
                    <a:pt x="20008" y="10551"/>
                    <a:pt x="19617" y="10341"/>
                    <a:pt x="19221" y="10176"/>
                  </a:cubicBezTo>
                  <a:cubicBezTo>
                    <a:pt x="17613" y="9506"/>
                    <a:pt x="15855" y="9487"/>
                    <a:pt x="14133" y="9483"/>
                  </a:cubicBezTo>
                  <a:cubicBezTo>
                    <a:pt x="15313" y="8543"/>
                    <a:pt x="16036" y="7148"/>
                    <a:pt x="16125" y="5644"/>
                  </a:cubicBezTo>
                  <a:cubicBezTo>
                    <a:pt x="16301" y="2710"/>
                    <a:pt x="14065" y="187"/>
                    <a:pt x="11131" y="11"/>
                  </a:cubicBezTo>
                  <a:cubicBezTo>
                    <a:pt x="11022" y="4"/>
                    <a:pt x="10914" y="1"/>
                    <a:pt x="10806" y="1"/>
                  </a:cubicBezTo>
                  <a:close/>
                </a:path>
              </a:pathLst>
            </a:custGeom>
            <a:solidFill>
              <a:srgbClr val="CC88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129"/>
            <p:cNvSpPr/>
            <p:nvPr/>
          </p:nvSpPr>
          <p:spPr>
            <a:xfrm>
              <a:off x="523725" y="3381250"/>
              <a:ext cx="314675" cy="186725"/>
            </a:xfrm>
            <a:custGeom>
              <a:rect b="b" l="l" r="r" t="t"/>
              <a:pathLst>
                <a:path extrusionOk="0" h="7469" w="12587">
                  <a:moveTo>
                    <a:pt x="6773" y="0"/>
                  </a:moveTo>
                  <a:cubicBezTo>
                    <a:pt x="5462" y="0"/>
                    <a:pt x="3824" y="474"/>
                    <a:pt x="2095" y="2173"/>
                  </a:cubicBezTo>
                  <a:cubicBezTo>
                    <a:pt x="712" y="3532"/>
                    <a:pt x="0" y="5542"/>
                    <a:pt x="210" y="7469"/>
                  </a:cubicBezTo>
                  <a:cubicBezTo>
                    <a:pt x="661" y="7286"/>
                    <a:pt x="917" y="6812"/>
                    <a:pt x="1087" y="6356"/>
                  </a:cubicBezTo>
                  <a:cubicBezTo>
                    <a:pt x="1259" y="5900"/>
                    <a:pt x="1389" y="5407"/>
                    <a:pt x="1723" y="5053"/>
                  </a:cubicBezTo>
                  <a:cubicBezTo>
                    <a:pt x="1834" y="4935"/>
                    <a:pt x="2010" y="4844"/>
                    <a:pt x="2162" y="4844"/>
                  </a:cubicBezTo>
                  <a:cubicBezTo>
                    <a:pt x="2255" y="4844"/>
                    <a:pt x="2339" y="4878"/>
                    <a:pt x="2392" y="4961"/>
                  </a:cubicBezTo>
                  <a:cubicBezTo>
                    <a:pt x="2442" y="5035"/>
                    <a:pt x="2448" y="5129"/>
                    <a:pt x="2448" y="5220"/>
                  </a:cubicBezTo>
                  <a:cubicBezTo>
                    <a:pt x="2445" y="5579"/>
                    <a:pt x="2359" y="5933"/>
                    <a:pt x="2197" y="6255"/>
                  </a:cubicBezTo>
                  <a:lnTo>
                    <a:pt x="12470" y="6428"/>
                  </a:lnTo>
                  <a:cubicBezTo>
                    <a:pt x="12470" y="6428"/>
                    <a:pt x="12586" y="2087"/>
                    <a:pt x="9558" y="702"/>
                  </a:cubicBezTo>
                  <a:cubicBezTo>
                    <a:pt x="9186" y="533"/>
                    <a:pt x="8163" y="0"/>
                    <a:pt x="6773" y="0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129"/>
            <p:cNvSpPr/>
            <p:nvPr/>
          </p:nvSpPr>
          <p:spPr>
            <a:xfrm>
              <a:off x="559150" y="3489750"/>
              <a:ext cx="306025" cy="96350"/>
            </a:xfrm>
            <a:custGeom>
              <a:rect b="b" l="l" r="r" t="t"/>
              <a:pathLst>
                <a:path extrusionOk="0" h="3854" w="12241">
                  <a:moveTo>
                    <a:pt x="5759" y="1"/>
                  </a:moveTo>
                  <a:cubicBezTo>
                    <a:pt x="4184" y="1"/>
                    <a:pt x="2578" y="318"/>
                    <a:pt x="1420" y="1047"/>
                  </a:cubicBezTo>
                  <a:cubicBezTo>
                    <a:pt x="1420" y="1047"/>
                    <a:pt x="1" y="1975"/>
                    <a:pt x="252" y="2806"/>
                  </a:cubicBezTo>
                  <a:lnTo>
                    <a:pt x="568" y="3348"/>
                  </a:lnTo>
                  <a:cubicBezTo>
                    <a:pt x="568" y="3348"/>
                    <a:pt x="2637" y="2043"/>
                    <a:pt x="5477" y="2043"/>
                  </a:cubicBezTo>
                  <a:cubicBezTo>
                    <a:pt x="6796" y="2043"/>
                    <a:pt x="8281" y="2324"/>
                    <a:pt x="9802" y="3148"/>
                  </a:cubicBezTo>
                  <a:cubicBezTo>
                    <a:pt x="9802" y="3148"/>
                    <a:pt x="10670" y="3582"/>
                    <a:pt x="10937" y="3854"/>
                  </a:cubicBezTo>
                  <a:cubicBezTo>
                    <a:pt x="10937" y="3854"/>
                    <a:pt x="12240" y="2725"/>
                    <a:pt x="10549" y="1285"/>
                  </a:cubicBezTo>
                  <a:cubicBezTo>
                    <a:pt x="9612" y="488"/>
                    <a:pt x="7710" y="1"/>
                    <a:pt x="57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129"/>
            <p:cNvSpPr/>
            <p:nvPr/>
          </p:nvSpPr>
          <p:spPr>
            <a:xfrm>
              <a:off x="509525" y="3547325"/>
              <a:ext cx="43850" cy="41625"/>
            </a:xfrm>
            <a:custGeom>
              <a:rect b="b" l="l" r="r" t="t"/>
              <a:pathLst>
                <a:path extrusionOk="0" h="1665" w="1754">
                  <a:moveTo>
                    <a:pt x="895" y="1"/>
                  </a:moveTo>
                  <a:cubicBezTo>
                    <a:pt x="579" y="1"/>
                    <a:pt x="287" y="182"/>
                    <a:pt x="148" y="468"/>
                  </a:cubicBezTo>
                  <a:cubicBezTo>
                    <a:pt x="1" y="772"/>
                    <a:pt x="50" y="1133"/>
                    <a:pt x="274" y="1385"/>
                  </a:cubicBezTo>
                  <a:cubicBezTo>
                    <a:pt x="434" y="1566"/>
                    <a:pt x="662" y="1665"/>
                    <a:pt x="896" y="1665"/>
                  </a:cubicBezTo>
                  <a:cubicBezTo>
                    <a:pt x="987" y="1665"/>
                    <a:pt x="1078" y="1650"/>
                    <a:pt x="1167" y="1619"/>
                  </a:cubicBezTo>
                  <a:cubicBezTo>
                    <a:pt x="1487" y="1509"/>
                    <a:pt x="1706" y="1219"/>
                    <a:pt x="1727" y="883"/>
                  </a:cubicBezTo>
                  <a:cubicBezTo>
                    <a:pt x="1754" y="424"/>
                    <a:pt x="1406" y="30"/>
                    <a:pt x="946" y="3"/>
                  </a:cubicBezTo>
                  <a:cubicBezTo>
                    <a:pt x="929" y="2"/>
                    <a:pt x="912" y="1"/>
                    <a:pt x="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129"/>
            <p:cNvSpPr/>
            <p:nvPr/>
          </p:nvSpPr>
          <p:spPr>
            <a:xfrm>
              <a:off x="882475" y="3726175"/>
              <a:ext cx="27575" cy="110300"/>
            </a:xfrm>
            <a:custGeom>
              <a:rect b="b" l="l" r="r" t="t"/>
              <a:pathLst>
                <a:path extrusionOk="0" h="4412" w="1103">
                  <a:moveTo>
                    <a:pt x="578" y="1818"/>
                  </a:moveTo>
                  <a:lnTo>
                    <a:pt x="578" y="1820"/>
                  </a:lnTo>
                  <a:lnTo>
                    <a:pt x="577" y="1823"/>
                  </a:lnTo>
                  <a:lnTo>
                    <a:pt x="577" y="1823"/>
                  </a:lnTo>
                  <a:cubicBezTo>
                    <a:pt x="577" y="1821"/>
                    <a:pt x="577" y="1820"/>
                    <a:pt x="578" y="1818"/>
                  </a:cubicBezTo>
                  <a:close/>
                  <a:moveTo>
                    <a:pt x="576" y="1829"/>
                  </a:moveTo>
                  <a:lnTo>
                    <a:pt x="576" y="1831"/>
                  </a:lnTo>
                  <a:cubicBezTo>
                    <a:pt x="576" y="1831"/>
                    <a:pt x="576" y="1832"/>
                    <a:pt x="576" y="1832"/>
                  </a:cubicBezTo>
                  <a:cubicBezTo>
                    <a:pt x="576" y="1832"/>
                    <a:pt x="576" y="1830"/>
                    <a:pt x="576" y="1829"/>
                  </a:cubicBezTo>
                  <a:close/>
                  <a:moveTo>
                    <a:pt x="310" y="0"/>
                  </a:moveTo>
                  <a:cubicBezTo>
                    <a:pt x="256" y="0"/>
                    <a:pt x="201" y="29"/>
                    <a:pt x="175" y="94"/>
                  </a:cubicBezTo>
                  <a:cubicBezTo>
                    <a:pt x="175" y="94"/>
                    <a:pt x="169" y="111"/>
                    <a:pt x="156" y="143"/>
                  </a:cubicBezTo>
                  <a:cubicBezTo>
                    <a:pt x="137" y="202"/>
                    <a:pt x="125" y="262"/>
                    <a:pt x="120" y="324"/>
                  </a:cubicBezTo>
                  <a:cubicBezTo>
                    <a:pt x="110" y="524"/>
                    <a:pt x="148" y="723"/>
                    <a:pt x="228" y="906"/>
                  </a:cubicBezTo>
                  <a:cubicBezTo>
                    <a:pt x="279" y="1022"/>
                    <a:pt x="336" y="1121"/>
                    <a:pt x="393" y="1225"/>
                  </a:cubicBezTo>
                  <a:cubicBezTo>
                    <a:pt x="449" y="1326"/>
                    <a:pt x="498" y="1429"/>
                    <a:pt x="539" y="1535"/>
                  </a:cubicBezTo>
                  <a:cubicBezTo>
                    <a:pt x="576" y="1636"/>
                    <a:pt x="590" y="1729"/>
                    <a:pt x="578" y="1812"/>
                  </a:cubicBezTo>
                  <a:lnTo>
                    <a:pt x="576" y="1826"/>
                  </a:lnTo>
                  <a:lnTo>
                    <a:pt x="574" y="1833"/>
                  </a:lnTo>
                  <a:lnTo>
                    <a:pt x="562" y="1884"/>
                  </a:lnTo>
                  <a:cubicBezTo>
                    <a:pt x="554" y="1917"/>
                    <a:pt x="546" y="1920"/>
                    <a:pt x="541" y="1941"/>
                  </a:cubicBezTo>
                  <a:cubicBezTo>
                    <a:pt x="516" y="1990"/>
                    <a:pt x="489" y="2039"/>
                    <a:pt x="457" y="2085"/>
                  </a:cubicBezTo>
                  <a:cubicBezTo>
                    <a:pt x="390" y="2187"/>
                    <a:pt x="304" y="2298"/>
                    <a:pt x="218" y="2421"/>
                  </a:cubicBezTo>
                  <a:cubicBezTo>
                    <a:pt x="134" y="2545"/>
                    <a:pt x="43" y="2699"/>
                    <a:pt x="15" y="2893"/>
                  </a:cubicBezTo>
                  <a:cubicBezTo>
                    <a:pt x="1" y="2990"/>
                    <a:pt x="5" y="3088"/>
                    <a:pt x="29" y="3184"/>
                  </a:cubicBezTo>
                  <a:cubicBezTo>
                    <a:pt x="34" y="3206"/>
                    <a:pt x="42" y="3227"/>
                    <a:pt x="50" y="3247"/>
                  </a:cubicBezTo>
                  <a:cubicBezTo>
                    <a:pt x="59" y="3274"/>
                    <a:pt x="69" y="3293"/>
                    <a:pt x="77" y="3314"/>
                  </a:cubicBezTo>
                  <a:cubicBezTo>
                    <a:pt x="96" y="3349"/>
                    <a:pt x="115" y="3386"/>
                    <a:pt x="137" y="3419"/>
                  </a:cubicBezTo>
                  <a:cubicBezTo>
                    <a:pt x="221" y="3545"/>
                    <a:pt x="293" y="3618"/>
                    <a:pt x="338" y="3688"/>
                  </a:cubicBezTo>
                  <a:cubicBezTo>
                    <a:pt x="377" y="3750"/>
                    <a:pt x="407" y="3815"/>
                    <a:pt x="430" y="3885"/>
                  </a:cubicBezTo>
                  <a:cubicBezTo>
                    <a:pt x="446" y="3942"/>
                    <a:pt x="455" y="4002"/>
                    <a:pt x="458" y="4063"/>
                  </a:cubicBezTo>
                  <a:cubicBezTo>
                    <a:pt x="463" y="4117"/>
                    <a:pt x="463" y="4171"/>
                    <a:pt x="458" y="4227"/>
                  </a:cubicBezTo>
                  <a:lnTo>
                    <a:pt x="458" y="4231"/>
                  </a:lnTo>
                  <a:cubicBezTo>
                    <a:pt x="449" y="4314"/>
                    <a:pt x="504" y="4392"/>
                    <a:pt x="587" y="4408"/>
                  </a:cubicBezTo>
                  <a:cubicBezTo>
                    <a:pt x="598" y="4410"/>
                    <a:pt x="609" y="4411"/>
                    <a:pt x="621" y="4411"/>
                  </a:cubicBezTo>
                  <a:cubicBezTo>
                    <a:pt x="691" y="4411"/>
                    <a:pt x="754" y="4365"/>
                    <a:pt x="775" y="4295"/>
                  </a:cubicBezTo>
                  <a:lnTo>
                    <a:pt x="791" y="4239"/>
                  </a:lnTo>
                  <a:cubicBezTo>
                    <a:pt x="806" y="4185"/>
                    <a:pt x="816" y="4131"/>
                    <a:pt x="822" y="4076"/>
                  </a:cubicBezTo>
                  <a:cubicBezTo>
                    <a:pt x="835" y="3934"/>
                    <a:pt x="843" y="3715"/>
                    <a:pt x="721" y="3468"/>
                  </a:cubicBezTo>
                  <a:cubicBezTo>
                    <a:pt x="663" y="3352"/>
                    <a:pt x="585" y="3254"/>
                    <a:pt x="543" y="3171"/>
                  </a:cubicBezTo>
                  <a:cubicBezTo>
                    <a:pt x="498" y="3090"/>
                    <a:pt x="493" y="3041"/>
                    <a:pt x="506" y="2972"/>
                  </a:cubicBezTo>
                  <a:cubicBezTo>
                    <a:pt x="519" y="2906"/>
                    <a:pt x="570" y="2817"/>
                    <a:pt x="641" y="2713"/>
                  </a:cubicBezTo>
                  <a:cubicBezTo>
                    <a:pt x="711" y="2612"/>
                    <a:pt x="803" y="2500"/>
                    <a:pt x="891" y="2367"/>
                  </a:cubicBezTo>
                  <a:cubicBezTo>
                    <a:pt x="935" y="2295"/>
                    <a:pt x="975" y="2221"/>
                    <a:pt x="1010" y="2144"/>
                  </a:cubicBezTo>
                  <a:cubicBezTo>
                    <a:pt x="1027" y="2098"/>
                    <a:pt x="1043" y="2050"/>
                    <a:pt x="1056" y="2003"/>
                  </a:cubicBezTo>
                  <a:lnTo>
                    <a:pt x="1069" y="1952"/>
                  </a:lnTo>
                  <a:lnTo>
                    <a:pt x="1070" y="1939"/>
                  </a:lnTo>
                  <a:lnTo>
                    <a:pt x="1075" y="1915"/>
                  </a:lnTo>
                  <a:lnTo>
                    <a:pt x="1075" y="1907"/>
                  </a:lnTo>
                  <a:lnTo>
                    <a:pt x="1080" y="1871"/>
                  </a:lnTo>
                  <a:cubicBezTo>
                    <a:pt x="1102" y="1677"/>
                    <a:pt x="1051" y="1499"/>
                    <a:pt x="989" y="1354"/>
                  </a:cubicBezTo>
                  <a:cubicBezTo>
                    <a:pt x="927" y="1210"/>
                    <a:pt x="848" y="1094"/>
                    <a:pt x="781" y="992"/>
                  </a:cubicBezTo>
                  <a:cubicBezTo>
                    <a:pt x="714" y="888"/>
                    <a:pt x="646" y="796"/>
                    <a:pt x="603" y="723"/>
                  </a:cubicBezTo>
                  <a:cubicBezTo>
                    <a:pt x="511" y="566"/>
                    <a:pt x="465" y="421"/>
                    <a:pt x="457" y="326"/>
                  </a:cubicBezTo>
                  <a:cubicBezTo>
                    <a:pt x="452" y="278"/>
                    <a:pt x="452" y="242"/>
                    <a:pt x="452" y="224"/>
                  </a:cubicBezTo>
                  <a:cubicBezTo>
                    <a:pt x="457" y="192"/>
                    <a:pt x="458" y="175"/>
                    <a:pt x="458" y="175"/>
                  </a:cubicBezTo>
                  <a:lnTo>
                    <a:pt x="462" y="172"/>
                  </a:lnTo>
                  <a:cubicBezTo>
                    <a:pt x="477" y="6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129"/>
            <p:cNvSpPr/>
            <p:nvPr/>
          </p:nvSpPr>
          <p:spPr>
            <a:xfrm>
              <a:off x="856300" y="3722725"/>
              <a:ext cx="27275" cy="116375"/>
            </a:xfrm>
            <a:custGeom>
              <a:rect b="b" l="l" r="r" t="t"/>
              <a:pathLst>
                <a:path extrusionOk="0" h="4655" w="1091">
                  <a:moveTo>
                    <a:pt x="585" y="1819"/>
                  </a:moveTo>
                  <a:cubicBezTo>
                    <a:pt x="585" y="1819"/>
                    <a:pt x="585" y="1819"/>
                    <a:pt x="585" y="1820"/>
                  </a:cubicBezTo>
                  <a:lnTo>
                    <a:pt x="584" y="1824"/>
                  </a:lnTo>
                  <a:lnTo>
                    <a:pt x="584" y="1824"/>
                  </a:lnTo>
                  <a:cubicBezTo>
                    <a:pt x="584" y="1821"/>
                    <a:pt x="585" y="1819"/>
                    <a:pt x="585" y="1819"/>
                  </a:cubicBezTo>
                  <a:close/>
                  <a:moveTo>
                    <a:pt x="316" y="1"/>
                  </a:moveTo>
                  <a:cubicBezTo>
                    <a:pt x="265" y="1"/>
                    <a:pt x="214" y="26"/>
                    <a:pt x="186" y="85"/>
                  </a:cubicBezTo>
                  <a:lnTo>
                    <a:pt x="180" y="98"/>
                  </a:lnTo>
                  <a:cubicBezTo>
                    <a:pt x="180" y="98"/>
                    <a:pt x="173" y="112"/>
                    <a:pt x="161" y="151"/>
                  </a:cubicBezTo>
                  <a:cubicBezTo>
                    <a:pt x="140" y="213"/>
                    <a:pt x="129" y="276"/>
                    <a:pt x="126" y="341"/>
                  </a:cubicBezTo>
                  <a:cubicBezTo>
                    <a:pt x="119" y="551"/>
                    <a:pt x="164" y="761"/>
                    <a:pt x="254" y="950"/>
                  </a:cubicBezTo>
                  <a:cubicBezTo>
                    <a:pt x="310" y="1068"/>
                    <a:pt x="367" y="1168"/>
                    <a:pt x="426" y="1278"/>
                  </a:cubicBezTo>
                  <a:cubicBezTo>
                    <a:pt x="483" y="1379"/>
                    <a:pt x="531" y="1486"/>
                    <a:pt x="566" y="1597"/>
                  </a:cubicBezTo>
                  <a:cubicBezTo>
                    <a:pt x="580" y="1645"/>
                    <a:pt x="588" y="1694"/>
                    <a:pt x="590" y="1743"/>
                  </a:cubicBezTo>
                  <a:cubicBezTo>
                    <a:pt x="590" y="1767"/>
                    <a:pt x="588" y="1789"/>
                    <a:pt x="585" y="1812"/>
                  </a:cubicBezTo>
                  <a:lnTo>
                    <a:pt x="582" y="1828"/>
                  </a:lnTo>
                  <a:lnTo>
                    <a:pt x="582" y="1831"/>
                  </a:lnTo>
                  <a:lnTo>
                    <a:pt x="582" y="1832"/>
                  </a:lnTo>
                  <a:lnTo>
                    <a:pt x="569" y="1886"/>
                  </a:lnTo>
                  <a:cubicBezTo>
                    <a:pt x="563" y="1905"/>
                    <a:pt x="555" y="1926"/>
                    <a:pt x="545" y="1945"/>
                  </a:cubicBezTo>
                  <a:cubicBezTo>
                    <a:pt x="531" y="1971"/>
                    <a:pt x="523" y="1995"/>
                    <a:pt x="505" y="2020"/>
                  </a:cubicBezTo>
                  <a:cubicBezTo>
                    <a:pt x="474" y="2076"/>
                    <a:pt x="437" y="2130"/>
                    <a:pt x="397" y="2182"/>
                  </a:cubicBezTo>
                  <a:cubicBezTo>
                    <a:pt x="316" y="2293"/>
                    <a:pt x="219" y="2416"/>
                    <a:pt x="132" y="2570"/>
                  </a:cubicBezTo>
                  <a:cubicBezTo>
                    <a:pt x="84" y="2653"/>
                    <a:pt x="48" y="2743"/>
                    <a:pt x="25" y="2837"/>
                  </a:cubicBezTo>
                  <a:cubicBezTo>
                    <a:pt x="2" y="2940"/>
                    <a:pt x="0" y="3050"/>
                    <a:pt x="22" y="3155"/>
                  </a:cubicBezTo>
                  <a:cubicBezTo>
                    <a:pt x="68" y="3373"/>
                    <a:pt x="192" y="3501"/>
                    <a:pt x="261" y="3595"/>
                  </a:cubicBezTo>
                  <a:lnTo>
                    <a:pt x="310" y="3660"/>
                  </a:lnTo>
                  <a:cubicBezTo>
                    <a:pt x="324" y="3681"/>
                    <a:pt x="339" y="3702"/>
                    <a:pt x="350" y="3724"/>
                  </a:cubicBezTo>
                  <a:cubicBezTo>
                    <a:pt x="370" y="3759"/>
                    <a:pt x="388" y="3797"/>
                    <a:pt x="402" y="3835"/>
                  </a:cubicBezTo>
                  <a:cubicBezTo>
                    <a:pt x="448" y="3973"/>
                    <a:pt x="461" y="4120"/>
                    <a:pt x="436" y="4263"/>
                  </a:cubicBezTo>
                  <a:cubicBezTo>
                    <a:pt x="428" y="4320"/>
                    <a:pt x="415" y="4377"/>
                    <a:pt x="396" y="4431"/>
                  </a:cubicBezTo>
                  <a:lnTo>
                    <a:pt x="394" y="4436"/>
                  </a:lnTo>
                  <a:cubicBezTo>
                    <a:pt x="364" y="4516"/>
                    <a:pt x="401" y="4605"/>
                    <a:pt x="478" y="4640"/>
                  </a:cubicBezTo>
                  <a:cubicBezTo>
                    <a:pt x="500" y="4650"/>
                    <a:pt x="523" y="4655"/>
                    <a:pt x="546" y="4655"/>
                  </a:cubicBezTo>
                  <a:cubicBezTo>
                    <a:pt x="604" y="4655"/>
                    <a:pt x="659" y="4623"/>
                    <a:pt x="688" y="4570"/>
                  </a:cubicBezTo>
                  <a:lnTo>
                    <a:pt x="718" y="4516"/>
                  </a:lnTo>
                  <a:cubicBezTo>
                    <a:pt x="746" y="4465"/>
                    <a:pt x="769" y="4411"/>
                    <a:pt x="787" y="4355"/>
                  </a:cubicBezTo>
                  <a:cubicBezTo>
                    <a:pt x="858" y="4152"/>
                    <a:pt x="873" y="3932"/>
                    <a:pt x="827" y="3719"/>
                  </a:cubicBezTo>
                  <a:cubicBezTo>
                    <a:pt x="811" y="3646"/>
                    <a:pt x="787" y="3576"/>
                    <a:pt x="755" y="3506"/>
                  </a:cubicBezTo>
                  <a:cubicBezTo>
                    <a:pt x="741" y="3474"/>
                    <a:pt x="723" y="3443"/>
                    <a:pt x="704" y="3411"/>
                  </a:cubicBezTo>
                  <a:lnTo>
                    <a:pt x="649" y="3320"/>
                  </a:lnTo>
                  <a:cubicBezTo>
                    <a:pt x="574" y="3207"/>
                    <a:pt x="517" y="3120"/>
                    <a:pt x="513" y="3060"/>
                  </a:cubicBezTo>
                  <a:cubicBezTo>
                    <a:pt x="504" y="2996"/>
                    <a:pt x="523" y="2924"/>
                    <a:pt x="580" y="2824"/>
                  </a:cubicBezTo>
                  <a:cubicBezTo>
                    <a:pt x="636" y="2723"/>
                    <a:pt x="726" y="2613"/>
                    <a:pt x="819" y="2484"/>
                  </a:cubicBezTo>
                  <a:cubicBezTo>
                    <a:pt x="908" y="2351"/>
                    <a:pt x="1006" y="2217"/>
                    <a:pt x="1063" y="2004"/>
                  </a:cubicBezTo>
                  <a:lnTo>
                    <a:pt x="1075" y="1950"/>
                  </a:lnTo>
                  <a:lnTo>
                    <a:pt x="1078" y="1937"/>
                  </a:lnTo>
                  <a:lnTo>
                    <a:pt x="1081" y="1918"/>
                  </a:lnTo>
                  <a:lnTo>
                    <a:pt x="1081" y="1915"/>
                  </a:lnTo>
                  <a:lnTo>
                    <a:pt x="1081" y="1912"/>
                  </a:lnTo>
                  <a:lnTo>
                    <a:pt x="1083" y="1902"/>
                  </a:lnTo>
                  <a:lnTo>
                    <a:pt x="1086" y="1864"/>
                  </a:lnTo>
                  <a:cubicBezTo>
                    <a:pt x="1090" y="1815"/>
                    <a:pt x="1090" y="1766"/>
                    <a:pt x="1086" y="1715"/>
                  </a:cubicBezTo>
                  <a:cubicBezTo>
                    <a:pt x="1079" y="1624"/>
                    <a:pt x="1059" y="1534"/>
                    <a:pt x="1028" y="1448"/>
                  </a:cubicBezTo>
                  <a:cubicBezTo>
                    <a:pt x="971" y="1284"/>
                    <a:pt x="890" y="1158"/>
                    <a:pt x="819" y="1046"/>
                  </a:cubicBezTo>
                  <a:lnTo>
                    <a:pt x="623" y="756"/>
                  </a:lnTo>
                  <a:cubicBezTo>
                    <a:pt x="521" y="593"/>
                    <a:pt x="472" y="438"/>
                    <a:pt x="463" y="338"/>
                  </a:cubicBezTo>
                  <a:cubicBezTo>
                    <a:pt x="458" y="302"/>
                    <a:pt x="456" y="267"/>
                    <a:pt x="456" y="230"/>
                  </a:cubicBezTo>
                  <a:cubicBezTo>
                    <a:pt x="459" y="202"/>
                    <a:pt x="464" y="179"/>
                    <a:pt x="464" y="179"/>
                  </a:cubicBezTo>
                  <a:lnTo>
                    <a:pt x="464" y="178"/>
                  </a:lnTo>
                  <a:cubicBezTo>
                    <a:pt x="486" y="72"/>
                    <a:pt x="401" y="1"/>
                    <a:pt x="316" y="1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129"/>
            <p:cNvSpPr/>
            <p:nvPr/>
          </p:nvSpPr>
          <p:spPr>
            <a:xfrm>
              <a:off x="878150" y="3725575"/>
              <a:ext cx="27600" cy="110325"/>
            </a:xfrm>
            <a:custGeom>
              <a:rect b="b" l="l" r="r" t="t"/>
              <a:pathLst>
                <a:path extrusionOk="0" h="4413" w="1104">
                  <a:moveTo>
                    <a:pt x="312" y="0"/>
                  </a:moveTo>
                  <a:cubicBezTo>
                    <a:pt x="257" y="0"/>
                    <a:pt x="203" y="29"/>
                    <a:pt x="177" y="94"/>
                  </a:cubicBezTo>
                  <a:cubicBezTo>
                    <a:pt x="177" y="94"/>
                    <a:pt x="169" y="111"/>
                    <a:pt x="156" y="143"/>
                  </a:cubicBezTo>
                  <a:cubicBezTo>
                    <a:pt x="137" y="202"/>
                    <a:pt x="126" y="264"/>
                    <a:pt x="121" y="324"/>
                  </a:cubicBezTo>
                  <a:cubicBezTo>
                    <a:pt x="112" y="525"/>
                    <a:pt x="148" y="723"/>
                    <a:pt x="229" y="908"/>
                  </a:cubicBezTo>
                  <a:cubicBezTo>
                    <a:pt x="280" y="1022"/>
                    <a:pt x="336" y="1122"/>
                    <a:pt x="393" y="1227"/>
                  </a:cubicBezTo>
                  <a:cubicBezTo>
                    <a:pt x="450" y="1326"/>
                    <a:pt x="498" y="1429"/>
                    <a:pt x="539" y="1536"/>
                  </a:cubicBezTo>
                  <a:cubicBezTo>
                    <a:pt x="577" y="1637"/>
                    <a:pt x="592" y="1731"/>
                    <a:pt x="577" y="1812"/>
                  </a:cubicBezTo>
                  <a:lnTo>
                    <a:pt x="576" y="1828"/>
                  </a:lnTo>
                  <a:lnTo>
                    <a:pt x="576" y="1831"/>
                  </a:lnTo>
                  <a:cubicBezTo>
                    <a:pt x="576" y="1832"/>
                    <a:pt x="576" y="1832"/>
                    <a:pt x="576" y="1832"/>
                  </a:cubicBezTo>
                  <a:cubicBezTo>
                    <a:pt x="576" y="1832"/>
                    <a:pt x="578" y="1823"/>
                    <a:pt x="579" y="1818"/>
                  </a:cubicBezTo>
                  <a:lnTo>
                    <a:pt x="579" y="1818"/>
                  </a:lnTo>
                  <a:lnTo>
                    <a:pt x="579" y="1819"/>
                  </a:lnTo>
                  <a:lnTo>
                    <a:pt x="579" y="1822"/>
                  </a:lnTo>
                  <a:lnTo>
                    <a:pt x="576" y="1834"/>
                  </a:lnTo>
                  <a:lnTo>
                    <a:pt x="563" y="1885"/>
                  </a:lnTo>
                  <a:cubicBezTo>
                    <a:pt x="555" y="1919"/>
                    <a:pt x="547" y="1920"/>
                    <a:pt x="541" y="1941"/>
                  </a:cubicBezTo>
                  <a:cubicBezTo>
                    <a:pt x="517" y="1992"/>
                    <a:pt x="490" y="2039"/>
                    <a:pt x="458" y="2086"/>
                  </a:cubicBezTo>
                  <a:cubicBezTo>
                    <a:pt x="391" y="2189"/>
                    <a:pt x="305" y="2299"/>
                    <a:pt x="220" y="2423"/>
                  </a:cubicBezTo>
                  <a:cubicBezTo>
                    <a:pt x="134" y="2545"/>
                    <a:pt x="45" y="2699"/>
                    <a:pt x="15" y="2895"/>
                  </a:cubicBezTo>
                  <a:cubicBezTo>
                    <a:pt x="0" y="2992"/>
                    <a:pt x="7" y="3090"/>
                    <a:pt x="30" y="3184"/>
                  </a:cubicBezTo>
                  <a:cubicBezTo>
                    <a:pt x="35" y="3206"/>
                    <a:pt x="42" y="3227"/>
                    <a:pt x="50" y="3248"/>
                  </a:cubicBezTo>
                  <a:cubicBezTo>
                    <a:pt x="61" y="3275"/>
                    <a:pt x="69" y="3294"/>
                    <a:pt x="78" y="3314"/>
                  </a:cubicBezTo>
                  <a:cubicBezTo>
                    <a:pt x="96" y="3351"/>
                    <a:pt x="116" y="3386"/>
                    <a:pt x="139" y="3419"/>
                  </a:cubicBezTo>
                  <a:cubicBezTo>
                    <a:pt x="221" y="3545"/>
                    <a:pt x="294" y="3619"/>
                    <a:pt x="339" y="3688"/>
                  </a:cubicBezTo>
                  <a:cubicBezTo>
                    <a:pt x="379" y="3750"/>
                    <a:pt x="409" y="3817"/>
                    <a:pt x="429" y="3885"/>
                  </a:cubicBezTo>
                  <a:cubicBezTo>
                    <a:pt x="447" y="3944"/>
                    <a:pt x="456" y="4003"/>
                    <a:pt x="461" y="4063"/>
                  </a:cubicBezTo>
                  <a:cubicBezTo>
                    <a:pt x="464" y="4117"/>
                    <a:pt x="464" y="4173"/>
                    <a:pt x="461" y="4227"/>
                  </a:cubicBezTo>
                  <a:lnTo>
                    <a:pt x="461" y="4231"/>
                  </a:lnTo>
                  <a:cubicBezTo>
                    <a:pt x="452" y="4316"/>
                    <a:pt x="507" y="4392"/>
                    <a:pt x="590" y="4409"/>
                  </a:cubicBezTo>
                  <a:cubicBezTo>
                    <a:pt x="600" y="4411"/>
                    <a:pt x="610" y="4412"/>
                    <a:pt x="621" y="4412"/>
                  </a:cubicBezTo>
                  <a:cubicBezTo>
                    <a:pt x="691" y="4412"/>
                    <a:pt x="755" y="4366"/>
                    <a:pt x="776" y="4297"/>
                  </a:cubicBezTo>
                  <a:lnTo>
                    <a:pt x="793" y="4241"/>
                  </a:lnTo>
                  <a:cubicBezTo>
                    <a:pt x="808" y="4187"/>
                    <a:pt x="819" y="4133"/>
                    <a:pt x="825" y="4077"/>
                  </a:cubicBezTo>
                  <a:cubicBezTo>
                    <a:pt x="838" y="3934"/>
                    <a:pt x="846" y="3716"/>
                    <a:pt x="722" y="3470"/>
                  </a:cubicBezTo>
                  <a:cubicBezTo>
                    <a:pt x="665" y="3354"/>
                    <a:pt x="587" y="3254"/>
                    <a:pt x="544" y="3173"/>
                  </a:cubicBezTo>
                  <a:cubicBezTo>
                    <a:pt x="499" y="3092"/>
                    <a:pt x="495" y="3041"/>
                    <a:pt x="507" y="2974"/>
                  </a:cubicBezTo>
                  <a:cubicBezTo>
                    <a:pt x="520" y="2907"/>
                    <a:pt x="571" y="2818"/>
                    <a:pt x="642" y="2715"/>
                  </a:cubicBezTo>
                  <a:cubicBezTo>
                    <a:pt x="712" y="2613"/>
                    <a:pt x="805" y="2504"/>
                    <a:pt x="892" y="2369"/>
                  </a:cubicBezTo>
                  <a:cubicBezTo>
                    <a:pt x="937" y="2297"/>
                    <a:pt x="976" y="2222"/>
                    <a:pt x="1011" y="2146"/>
                  </a:cubicBezTo>
                  <a:cubicBezTo>
                    <a:pt x="1029" y="2100"/>
                    <a:pt x="1045" y="2052"/>
                    <a:pt x="1057" y="2004"/>
                  </a:cubicBezTo>
                  <a:lnTo>
                    <a:pt x="1070" y="1954"/>
                  </a:lnTo>
                  <a:lnTo>
                    <a:pt x="1073" y="1941"/>
                  </a:lnTo>
                  <a:lnTo>
                    <a:pt x="1078" y="1917"/>
                  </a:lnTo>
                  <a:lnTo>
                    <a:pt x="1078" y="1909"/>
                  </a:lnTo>
                  <a:lnTo>
                    <a:pt x="1081" y="1873"/>
                  </a:lnTo>
                  <a:cubicBezTo>
                    <a:pt x="1103" y="1679"/>
                    <a:pt x="1053" y="1501"/>
                    <a:pt x="991" y="1356"/>
                  </a:cubicBezTo>
                  <a:cubicBezTo>
                    <a:pt x="929" y="1211"/>
                    <a:pt x="849" y="1095"/>
                    <a:pt x="782" y="994"/>
                  </a:cubicBezTo>
                  <a:cubicBezTo>
                    <a:pt x="716" y="890"/>
                    <a:pt x="647" y="798"/>
                    <a:pt x="604" y="725"/>
                  </a:cubicBezTo>
                  <a:cubicBezTo>
                    <a:pt x="512" y="568"/>
                    <a:pt x="466" y="423"/>
                    <a:pt x="458" y="328"/>
                  </a:cubicBezTo>
                  <a:cubicBezTo>
                    <a:pt x="453" y="280"/>
                    <a:pt x="453" y="243"/>
                    <a:pt x="453" y="226"/>
                  </a:cubicBezTo>
                  <a:cubicBezTo>
                    <a:pt x="458" y="194"/>
                    <a:pt x="460" y="177"/>
                    <a:pt x="460" y="177"/>
                  </a:cubicBezTo>
                  <a:lnTo>
                    <a:pt x="461" y="172"/>
                  </a:lnTo>
                  <a:cubicBezTo>
                    <a:pt x="478" y="66"/>
                    <a:pt x="394" y="0"/>
                    <a:pt x="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29"/>
            <p:cNvSpPr/>
            <p:nvPr/>
          </p:nvSpPr>
          <p:spPr>
            <a:xfrm>
              <a:off x="852000" y="3722175"/>
              <a:ext cx="27275" cy="116425"/>
            </a:xfrm>
            <a:custGeom>
              <a:rect b="b" l="l" r="r" t="t"/>
              <a:pathLst>
                <a:path extrusionOk="0" h="4657" w="1091">
                  <a:moveTo>
                    <a:pt x="585" y="1819"/>
                  </a:moveTo>
                  <a:cubicBezTo>
                    <a:pt x="585" y="1819"/>
                    <a:pt x="585" y="1819"/>
                    <a:pt x="585" y="1819"/>
                  </a:cubicBezTo>
                  <a:lnTo>
                    <a:pt x="585" y="1822"/>
                  </a:lnTo>
                  <a:lnTo>
                    <a:pt x="585" y="1822"/>
                  </a:lnTo>
                  <a:cubicBezTo>
                    <a:pt x="585" y="1820"/>
                    <a:pt x="585" y="1819"/>
                    <a:pt x="585" y="1819"/>
                  </a:cubicBezTo>
                  <a:close/>
                  <a:moveTo>
                    <a:pt x="582" y="1834"/>
                  </a:moveTo>
                  <a:lnTo>
                    <a:pt x="582" y="1835"/>
                  </a:lnTo>
                  <a:cubicBezTo>
                    <a:pt x="582" y="1838"/>
                    <a:pt x="581" y="1839"/>
                    <a:pt x="581" y="1839"/>
                  </a:cubicBezTo>
                  <a:cubicBezTo>
                    <a:pt x="581" y="1839"/>
                    <a:pt x="582" y="1837"/>
                    <a:pt x="582" y="1834"/>
                  </a:cubicBezTo>
                  <a:close/>
                  <a:moveTo>
                    <a:pt x="315" y="0"/>
                  </a:moveTo>
                  <a:cubicBezTo>
                    <a:pt x="264" y="0"/>
                    <a:pt x="213" y="26"/>
                    <a:pt x="185" y="85"/>
                  </a:cubicBezTo>
                  <a:lnTo>
                    <a:pt x="178" y="98"/>
                  </a:lnTo>
                  <a:cubicBezTo>
                    <a:pt x="178" y="100"/>
                    <a:pt x="172" y="112"/>
                    <a:pt x="159" y="150"/>
                  </a:cubicBezTo>
                  <a:cubicBezTo>
                    <a:pt x="140" y="212"/>
                    <a:pt x="128" y="278"/>
                    <a:pt x="124" y="343"/>
                  </a:cubicBezTo>
                  <a:cubicBezTo>
                    <a:pt x="118" y="553"/>
                    <a:pt x="162" y="761"/>
                    <a:pt x="253" y="950"/>
                  </a:cubicBezTo>
                  <a:cubicBezTo>
                    <a:pt x="309" y="1068"/>
                    <a:pt x="366" y="1168"/>
                    <a:pt x="426" y="1277"/>
                  </a:cubicBezTo>
                  <a:cubicBezTo>
                    <a:pt x="482" y="1379"/>
                    <a:pt x="530" y="1487"/>
                    <a:pt x="565" y="1598"/>
                  </a:cubicBezTo>
                  <a:cubicBezTo>
                    <a:pt x="579" y="1646"/>
                    <a:pt x="587" y="1695"/>
                    <a:pt x="588" y="1745"/>
                  </a:cubicBezTo>
                  <a:cubicBezTo>
                    <a:pt x="588" y="1767"/>
                    <a:pt x="588" y="1789"/>
                    <a:pt x="584" y="1811"/>
                  </a:cubicBezTo>
                  <a:lnTo>
                    <a:pt x="582" y="1827"/>
                  </a:lnTo>
                  <a:lnTo>
                    <a:pt x="582" y="1829"/>
                  </a:lnTo>
                  <a:lnTo>
                    <a:pt x="581" y="1834"/>
                  </a:lnTo>
                  <a:lnTo>
                    <a:pt x="568" y="1886"/>
                  </a:lnTo>
                  <a:cubicBezTo>
                    <a:pt x="561" y="1907"/>
                    <a:pt x="554" y="1927"/>
                    <a:pt x="544" y="1947"/>
                  </a:cubicBezTo>
                  <a:cubicBezTo>
                    <a:pt x="531" y="1972"/>
                    <a:pt x="522" y="1996"/>
                    <a:pt x="504" y="2021"/>
                  </a:cubicBezTo>
                  <a:cubicBezTo>
                    <a:pt x="472" y="2077"/>
                    <a:pt x="436" y="2131"/>
                    <a:pt x="396" y="2183"/>
                  </a:cubicBezTo>
                  <a:cubicBezTo>
                    <a:pt x="315" y="2295"/>
                    <a:pt x="218" y="2417"/>
                    <a:pt x="131" y="2571"/>
                  </a:cubicBezTo>
                  <a:cubicBezTo>
                    <a:pt x="83" y="2654"/>
                    <a:pt x="46" y="2745"/>
                    <a:pt x="24" y="2838"/>
                  </a:cubicBezTo>
                  <a:cubicBezTo>
                    <a:pt x="0" y="2942"/>
                    <a:pt x="0" y="3051"/>
                    <a:pt x="21" y="3156"/>
                  </a:cubicBezTo>
                  <a:cubicBezTo>
                    <a:pt x="67" y="3374"/>
                    <a:pt x="191" y="3503"/>
                    <a:pt x="259" y="3597"/>
                  </a:cubicBezTo>
                  <a:lnTo>
                    <a:pt x="309" y="3662"/>
                  </a:lnTo>
                  <a:cubicBezTo>
                    <a:pt x="323" y="3682"/>
                    <a:pt x="337" y="3705"/>
                    <a:pt x="348" y="3725"/>
                  </a:cubicBezTo>
                  <a:cubicBezTo>
                    <a:pt x="369" y="3760"/>
                    <a:pt x="387" y="3798"/>
                    <a:pt x="401" y="3837"/>
                  </a:cubicBezTo>
                  <a:cubicBezTo>
                    <a:pt x="447" y="3975"/>
                    <a:pt x="460" y="4121"/>
                    <a:pt x="434" y="4264"/>
                  </a:cubicBezTo>
                  <a:cubicBezTo>
                    <a:pt x="426" y="4321"/>
                    <a:pt x="414" y="4379"/>
                    <a:pt x="395" y="4433"/>
                  </a:cubicBezTo>
                  <a:lnTo>
                    <a:pt x="393" y="4437"/>
                  </a:lnTo>
                  <a:cubicBezTo>
                    <a:pt x="363" y="4517"/>
                    <a:pt x="399" y="4606"/>
                    <a:pt x="477" y="4641"/>
                  </a:cubicBezTo>
                  <a:cubicBezTo>
                    <a:pt x="499" y="4651"/>
                    <a:pt x="522" y="4656"/>
                    <a:pt x="545" y="4656"/>
                  </a:cubicBezTo>
                  <a:cubicBezTo>
                    <a:pt x="602" y="4656"/>
                    <a:pt x="657" y="4625"/>
                    <a:pt x="687" y="4571"/>
                  </a:cubicBezTo>
                  <a:lnTo>
                    <a:pt x="717" y="4518"/>
                  </a:lnTo>
                  <a:cubicBezTo>
                    <a:pt x="744" y="4466"/>
                    <a:pt x="768" y="4412"/>
                    <a:pt x="786" y="4358"/>
                  </a:cubicBezTo>
                  <a:cubicBezTo>
                    <a:pt x="857" y="4153"/>
                    <a:pt x="871" y="3933"/>
                    <a:pt x="825" y="3722"/>
                  </a:cubicBezTo>
                  <a:cubicBezTo>
                    <a:pt x="809" y="3649"/>
                    <a:pt x="786" y="3577"/>
                    <a:pt x="754" y="3509"/>
                  </a:cubicBezTo>
                  <a:cubicBezTo>
                    <a:pt x="739" y="3476"/>
                    <a:pt x="724" y="3442"/>
                    <a:pt x="706" y="3411"/>
                  </a:cubicBezTo>
                  <a:lnTo>
                    <a:pt x="649" y="3320"/>
                  </a:lnTo>
                  <a:cubicBezTo>
                    <a:pt x="574" y="3207"/>
                    <a:pt x="519" y="3120"/>
                    <a:pt x="515" y="3059"/>
                  </a:cubicBezTo>
                  <a:cubicBezTo>
                    <a:pt x="506" y="2996"/>
                    <a:pt x="522" y="2927"/>
                    <a:pt x="582" y="2824"/>
                  </a:cubicBezTo>
                  <a:cubicBezTo>
                    <a:pt x="638" y="2722"/>
                    <a:pt x="728" y="2613"/>
                    <a:pt x="821" y="2484"/>
                  </a:cubicBezTo>
                  <a:cubicBezTo>
                    <a:pt x="910" y="2350"/>
                    <a:pt x="1008" y="2217"/>
                    <a:pt x="1064" y="2004"/>
                  </a:cubicBezTo>
                  <a:lnTo>
                    <a:pt x="1076" y="1950"/>
                  </a:lnTo>
                  <a:lnTo>
                    <a:pt x="1080" y="1937"/>
                  </a:lnTo>
                  <a:lnTo>
                    <a:pt x="1083" y="1918"/>
                  </a:lnTo>
                  <a:lnTo>
                    <a:pt x="1083" y="1916"/>
                  </a:lnTo>
                  <a:lnTo>
                    <a:pt x="1083" y="1912"/>
                  </a:lnTo>
                  <a:lnTo>
                    <a:pt x="1083" y="1902"/>
                  </a:lnTo>
                  <a:lnTo>
                    <a:pt x="1086" y="1864"/>
                  </a:lnTo>
                  <a:cubicBezTo>
                    <a:pt x="1091" y="1815"/>
                    <a:pt x="1091" y="1765"/>
                    <a:pt x="1086" y="1716"/>
                  </a:cubicBezTo>
                  <a:cubicBezTo>
                    <a:pt x="1080" y="1624"/>
                    <a:pt x="1061" y="1533"/>
                    <a:pt x="1029" y="1447"/>
                  </a:cubicBezTo>
                  <a:cubicBezTo>
                    <a:pt x="972" y="1284"/>
                    <a:pt x="890" y="1158"/>
                    <a:pt x="819" y="1045"/>
                  </a:cubicBezTo>
                  <a:lnTo>
                    <a:pt x="623" y="756"/>
                  </a:lnTo>
                  <a:cubicBezTo>
                    <a:pt x="523" y="594"/>
                    <a:pt x="472" y="438"/>
                    <a:pt x="463" y="338"/>
                  </a:cubicBezTo>
                  <a:cubicBezTo>
                    <a:pt x="460" y="303"/>
                    <a:pt x="457" y="266"/>
                    <a:pt x="458" y="230"/>
                  </a:cubicBezTo>
                  <a:cubicBezTo>
                    <a:pt x="461" y="201"/>
                    <a:pt x="464" y="179"/>
                    <a:pt x="464" y="179"/>
                  </a:cubicBezTo>
                  <a:lnTo>
                    <a:pt x="463" y="179"/>
                  </a:lnTo>
                  <a:cubicBezTo>
                    <a:pt x="485" y="72"/>
                    <a:pt x="400" y="0"/>
                    <a:pt x="315" y="0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29"/>
            <p:cNvSpPr/>
            <p:nvPr/>
          </p:nvSpPr>
          <p:spPr>
            <a:xfrm>
              <a:off x="472450" y="3702500"/>
              <a:ext cx="33725" cy="109900"/>
            </a:xfrm>
            <a:custGeom>
              <a:rect b="b" l="l" r="r" t="t"/>
              <a:pathLst>
                <a:path extrusionOk="0" h="4396" w="1349">
                  <a:moveTo>
                    <a:pt x="545" y="2555"/>
                  </a:moveTo>
                  <a:cubicBezTo>
                    <a:pt x="545" y="2556"/>
                    <a:pt x="545" y="2557"/>
                    <a:pt x="544" y="2558"/>
                  </a:cubicBezTo>
                  <a:lnTo>
                    <a:pt x="544" y="2558"/>
                  </a:lnTo>
                  <a:lnTo>
                    <a:pt x="544" y="2557"/>
                  </a:lnTo>
                  <a:lnTo>
                    <a:pt x="545" y="2555"/>
                  </a:lnTo>
                  <a:close/>
                  <a:moveTo>
                    <a:pt x="964" y="0"/>
                  </a:moveTo>
                  <a:cubicBezTo>
                    <a:pt x="906" y="0"/>
                    <a:pt x="849" y="32"/>
                    <a:pt x="821" y="87"/>
                  </a:cubicBezTo>
                  <a:lnTo>
                    <a:pt x="794" y="138"/>
                  </a:lnTo>
                  <a:cubicBezTo>
                    <a:pt x="768" y="189"/>
                    <a:pt x="748" y="240"/>
                    <a:pt x="732" y="294"/>
                  </a:cubicBezTo>
                  <a:cubicBezTo>
                    <a:pt x="692" y="430"/>
                    <a:pt x="643" y="643"/>
                    <a:pt x="717" y="909"/>
                  </a:cubicBezTo>
                  <a:cubicBezTo>
                    <a:pt x="751" y="1033"/>
                    <a:pt x="808" y="1144"/>
                    <a:pt x="835" y="1235"/>
                  </a:cubicBezTo>
                  <a:cubicBezTo>
                    <a:pt x="862" y="1324"/>
                    <a:pt x="859" y="1373"/>
                    <a:pt x="832" y="1437"/>
                  </a:cubicBezTo>
                  <a:cubicBezTo>
                    <a:pt x="806" y="1500"/>
                    <a:pt x="741" y="1578"/>
                    <a:pt x="651" y="1665"/>
                  </a:cubicBezTo>
                  <a:cubicBezTo>
                    <a:pt x="562" y="1753"/>
                    <a:pt x="450" y="1843"/>
                    <a:pt x="341" y="1959"/>
                  </a:cubicBezTo>
                  <a:cubicBezTo>
                    <a:pt x="282" y="2020"/>
                    <a:pt x="229" y="2087"/>
                    <a:pt x="182" y="2155"/>
                  </a:cubicBezTo>
                  <a:cubicBezTo>
                    <a:pt x="155" y="2198"/>
                    <a:pt x="129" y="2241"/>
                    <a:pt x="109" y="2285"/>
                  </a:cubicBezTo>
                  <a:lnTo>
                    <a:pt x="86" y="2333"/>
                  </a:lnTo>
                  <a:lnTo>
                    <a:pt x="82" y="2346"/>
                  </a:lnTo>
                  <a:lnTo>
                    <a:pt x="72" y="2366"/>
                  </a:lnTo>
                  <a:lnTo>
                    <a:pt x="71" y="2376"/>
                  </a:lnTo>
                  <a:lnTo>
                    <a:pt x="59" y="2409"/>
                  </a:lnTo>
                  <a:cubicBezTo>
                    <a:pt x="1" y="2597"/>
                    <a:pt x="16" y="2781"/>
                    <a:pt x="50" y="2935"/>
                  </a:cubicBezTo>
                  <a:cubicBezTo>
                    <a:pt x="83" y="3088"/>
                    <a:pt x="139" y="3217"/>
                    <a:pt x="185" y="3331"/>
                  </a:cubicBezTo>
                  <a:cubicBezTo>
                    <a:pt x="231" y="3444"/>
                    <a:pt x="282" y="3547"/>
                    <a:pt x="311" y="3628"/>
                  </a:cubicBezTo>
                  <a:cubicBezTo>
                    <a:pt x="371" y="3800"/>
                    <a:pt x="388" y="3951"/>
                    <a:pt x="379" y="4047"/>
                  </a:cubicBezTo>
                  <a:cubicBezTo>
                    <a:pt x="374" y="4094"/>
                    <a:pt x="366" y="4129"/>
                    <a:pt x="365" y="4147"/>
                  </a:cubicBezTo>
                  <a:lnTo>
                    <a:pt x="347" y="4193"/>
                  </a:lnTo>
                  <a:lnTo>
                    <a:pt x="347" y="4194"/>
                  </a:lnTo>
                  <a:cubicBezTo>
                    <a:pt x="307" y="4307"/>
                    <a:pt x="397" y="4395"/>
                    <a:pt x="490" y="4395"/>
                  </a:cubicBezTo>
                  <a:cubicBezTo>
                    <a:pt x="535" y="4395"/>
                    <a:pt x="581" y="4374"/>
                    <a:pt x="613" y="4325"/>
                  </a:cubicBezTo>
                  <a:lnTo>
                    <a:pt x="641" y="4280"/>
                  </a:lnTo>
                  <a:cubicBezTo>
                    <a:pt x="670" y="4226"/>
                    <a:pt x="694" y="4169"/>
                    <a:pt x="710" y="4109"/>
                  </a:cubicBezTo>
                  <a:cubicBezTo>
                    <a:pt x="757" y="3915"/>
                    <a:pt x="759" y="3713"/>
                    <a:pt x="714" y="3517"/>
                  </a:cubicBezTo>
                  <a:cubicBezTo>
                    <a:pt x="687" y="3395"/>
                    <a:pt x="649" y="3287"/>
                    <a:pt x="614" y="3172"/>
                  </a:cubicBezTo>
                  <a:cubicBezTo>
                    <a:pt x="578" y="3064"/>
                    <a:pt x="549" y="2953"/>
                    <a:pt x="528" y="2842"/>
                  </a:cubicBezTo>
                  <a:cubicBezTo>
                    <a:pt x="512" y="2735"/>
                    <a:pt x="516" y="2640"/>
                    <a:pt x="544" y="2563"/>
                  </a:cubicBezTo>
                  <a:lnTo>
                    <a:pt x="549" y="2548"/>
                  </a:lnTo>
                  <a:lnTo>
                    <a:pt x="551" y="2544"/>
                  </a:lnTo>
                  <a:cubicBezTo>
                    <a:pt x="551" y="2544"/>
                    <a:pt x="551" y="2544"/>
                    <a:pt x="550" y="2544"/>
                  </a:cubicBezTo>
                  <a:cubicBezTo>
                    <a:pt x="550" y="2544"/>
                    <a:pt x="549" y="2546"/>
                    <a:pt x="548" y="2548"/>
                  </a:cubicBezTo>
                  <a:lnTo>
                    <a:pt x="548" y="2548"/>
                  </a:lnTo>
                  <a:lnTo>
                    <a:pt x="551" y="2543"/>
                  </a:lnTo>
                  <a:lnTo>
                    <a:pt x="573" y="2495"/>
                  </a:lnTo>
                  <a:cubicBezTo>
                    <a:pt x="587" y="2463"/>
                    <a:pt x="595" y="2463"/>
                    <a:pt x="605" y="2444"/>
                  </a:cubicBezTo>
                  <a:cubicBezTo>
                    <a:pt x="638" y="2400"/>
                    <a:pt x="675" y="2357"/>
                    <a:pt x="714" y="2317"/>
                  </a:cubicBezTo>
                  <a:cubicBezTo>
                    <a:pt x="800" y="2230"/>
                    <a:pt x="905" y="2137"/>
                    <a:pt x="1013" y="2033"/>
                  </a:cubicBezTo>
                  <a:cubicBezTo>
                    <a:pt x="1120" y="1928"/>
                    <a:pt x="1237" y="1793"/>
                    <a:pt x="1302" y="1608"/>
                  </a:cubicBezTo>
                  <a:cubicBezTo>
                    <a:pt x="1336" y="1516"/>
                    <a:pt x="1349" y="1417"/>
                    <a:pt x="1342" y="1320"/>
                  </a:cubicBezTo>
                  <a:cubicBezTo>
                    <a:pt x="1342" y="1298"/>
                    <a:pt x="1339" y="1276"/>
                    <a:pt x="1334" y="1254"/>
                  </a:cubicBezTo>
                  <a:cubicBezTo>
                    <a:pt x="1329" y="1225"/>
                    <a:pt x="1325" y="1204"/>
                    <a:pt x="1320" y="1184"/>
                  </a:cubicBezTo>
                  <a:cubicBezTo>
                    <a:pt x="1309" y="1144"/>
                    <a:pt x="1296" y="1106"/>
                    <a:pt x="1280" y="1068"/>
                  </a:cubicBezTo>
                  <a:cubicBezTo>
                    <a:pt x="1221" y="929"/>
                    <a:pt x="1164" y="844"/>
                    <a:pt x="1134" y="766"/>
                  </a:cubicBezTo>
                  <a:cubicBezTo>
                    <a:pt x="1107" y="699"/>
                    <a:pt x="1089" y="627"/>
                    <a:pt x="1081" y="556"/>
                  </a:cubicBezTo>
                  <a:cubicBezTo>
                    <a:pt x="1077" y="495"/>
                    <a:pt x="1077" y="435"/>
                    <a:pt x="1085" y="376"/>
                  </a:cubicBezTo>
                  <a:cubicBezTo>
                    <a:pt x="1091" y="321"/>
                    <a:pt x="1102" y="268"/>
                    <a:pt x="1118" y="216"/>
                  </a:cubicBezTo>
                  <a:lnTo>
                    <a:pt x="1120" y="209"/>
                  </a:lnTo>
                  <a:cubicBezTo>
                    <a:pt x="1143" y="130"/>
                    <a:pt x="1104" y="44"/>
                    <a:pt x="1026" y="12"/>
                  </a:cubicBezTo>
                  <a:cubicBezTo>
                    <a:pt x="1006" y="4"/>
                    <a:pt x="985" y="0"/>
                    <a:pt x="964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29"/>
            <p:cNvSpPr/>
            <p:nvPr/>
          </p:nvSpPr>
          <p:spPr>
            <a:xfrm>
              <a:off x="497800" y="3705225"/>
              <a:ext cx="33300" cy="115575"/>
            </a:xfrm>
            <a:custGeom>
              <a:rect b="b" l="l" r="r" t="t"/>
              <a:pathLst>
                <a:path extrusionOk="0" h="4623" w="1332">
                  <a:moveTo>
                    <a:pt x="1067" y="0"/>
                  </a:moveTo>
                  <a:cubicBezTo>
                    <a:pt x="1025" y="0"/>
                    <a:pt x="982" y="18"/>
                    <a:pt x="946" y="59"/>
                  </a:cubicBezTo>
                  <a:lnTo>
                    <a:pt x="907" y="107"/>
                  </a:lnTo>
                  <a:cubicBezTo>
                    <a:pt x="870" y="153"/>
                    <a:pt x="837" y="201"/>
                    <a:pt x="807" y="251"/>
                  </a:cubicBezTo>
                  <a:cubicBezTo>
                    <a:pt x="699" y="439"/>
                    <a:pt x="643" y="652"/>
                    <a:pt x="646" y="868"/>
                  </a:cubicBezTo>
                  <a:cubicBezTo>
                    <a:pt x="649" y="943"/>
                    <a:pt x="659" y="1018"/>
                    <a:pt x="676" y="1091"/>
                  </a:cubicBezTo>
                  <a:cubicBezTo>
                    <a:pt x="686" y="1126"/>
                    <a:pt x="695" y="1161"/>
                    <a:pt x="708" y="1196"/>
                  </a:cubicBezTo>
                  <a:cubicBezTo>
                    <a:pt x="721" y="1227"/>
                    <a:pt x="733" y="1261"/>
                    <a:pt x="746" y="1294"/>
                  </a:cubicBezTo>
                  <a:cubicBezTo>
                    <a:pt x="799" y="1420"/>
                    <a:pt x="837" y="1517"/>
                    <a:pt x="829" y="1577"/>
                  </a:cubicBezTo>
                  <a:cubicBezTo>
                    <a:pt x="826" y="1641"/>
                    <a:pt x="797" y="1704"/>
                    <a:pt x="719" y="1795"/>
                  </a:cubicBezTo>
                  <a:cubicBezTo>
                    <a:pt x="644" y="1882"/>
                    <a:pt x="535" y="1974"/>
                    <a:pt x="420" y="2083"/>
                  </a:cubicBezTo>
                  <a:cubicBezTo>
                    <a:pt x="307" y="2197"/>
                    <a:pt x="185" y="2310"/>
                    <a:pt x="90" y="2509"/>
                  </a:cubicBezTo>
                  <a:lnTo>
                    <a:pt x="67" y="2558"/>
                  </a:lnTo>
                  <a:lnTo>
                    <a:pt x="63" y="2571"/>
                  </a:lnTo>
                  <a:lnTo>
                    <a:pt x="55" y="2588"/>
                  </a:lnTo>
                  <a:lnTo>
                    <a:pt x="55" y="2591"/>
                  </a:lnTo>
                  <a:lnTo>
                    <a:pt x="53" y="2594"/>
                  </a:lnTo>
                  <a:lnTo>
                    <a:pt x="50" y="2604"/>
                  </a:lnTo>
                  <a:lnTo>
                    <a:pt x="40" y="2640"/>
                  </a:lnTo>
                  <a:cubicBezTo>
                    <a:pt x="26" y="2688"/>
                    <a:pt x="17" y="2737"/>
                    <a:pt x="10" y="2787"/>
                  </a:cubicBezTo>
                  <a:cubicBezTo>
                    <a:pt x="1" y="2877"/>
                    <a:pt x="2" y="2970"/>
                    <a:pt x="18" y="3060"/>
                  </a:cubicBezTo>
                  <a:cubicBezTo>
                    <a:pt x="42" y="3230"/>
                    <a:pt x="98" y="3370"/>
                    <a:pt x="147" y="3494"/>
                  </a:cubicBezTo>
                  <a:cubicBezTo>
                    <a:pt x="195" y="3608"/>
                    <a:pt x="241" y="3717"/>
                    <a:pt x="284" y="3817"/>
                  </a:cubicBezTo>
                  <a:cubicBezTo>
                    <a:pt x="352" y="3996"/>
                    <a:pt x="373" y="4157"/>
                    <a:pt x="363" y="4257"/>
                  </a:cubicBezTo>
                  <a:cubicBezTo>
                    <a:pt x="358" y="4294"/>
                    <a:pt x="354" y="4330"/>
                    <a:pt x="347" y="4365"/>
                  </a:cubicBezTo>
                  <a:cubicBezTo>
                    <a:pt x="338" y="4394"/>
                    <a:pt x="330" y="4413"/>
                    <a:pt x="330" y="4413"/>
                  </a:cubicBezTo>
                  <a:lnTo>
                    <a:pt x="330" y="4414"/>
                  </a:lnTo>
                  <a:cubicBezTo>
                    <a:pt x="282" y="4527"/>
                    <a:pt x="374" y="4622"/>
                    <a:pt x="470" y="4622"/>
                  </a:cubicBezTo>
                  <a:cubicBezTo>
                    <a:pt x="512" y="4622"/>
                    <a:pt x="554" y="4604"/>
                    <a:pt x="586" y="4561"/>
                  </a:cubicBezTo>
                  <a:lnTo>
                    <a:pt x="594" y="4548"/>
                  </a:lnTo>
                  <a:cubicBezTo>
                    <a:pt x="594" y="4546"/>
                    <a:pt x="605" y="4535"/>
                    <a:pt x="624" y="4500"/>
                  </a:cubicBezTo>
                  <a:cubicBezTo>
                    <a:pt x="656" y="4443"/>
                    <a:pt x="678" y="4383"/>
                    <a:pt x="694" y="4319"/>
                  </a:cubicBezTo>
                  <a:cubicBezTo>
                    <a:pt x="740" y="4114"/>
                    <a:pt x="737" y="3901"/>
                    <a:pt x="684" y="3698"/>
                  </a:cubicBezTo>
                  <a:cubicBezTo>
                    <a:pt x="651" y="3572"/>
                    <a:pt x="614" y="3462"/>
                    <a:pt x="576" y="3343"/>
                  </a:cubicBezTo>
                  <a:cubicBezTo>
                    <a:pt x="540" y="3232"/>
                    <a:pt x="514" y="3119"/>
                    <a:pt x="501" y="3003"/>
                  </a:cubicBezTo>
                  <a:cubicBezTo>
                    <a:pt x="495" y="2954"/>
                    <a:pt x="497" y="2903"/>
                    <a:pt x="506" y="2855"/>
                  </a:cubicBezTo>
                  <a:cubicBezTo>
                    <a:pt x="509" y="2833"/>
                    <a:pt x="514" y="2811"/>
                    <a:pt x="522" y="2790"/>
                  </a:cubicBezTo>
                  <a:lnTo>
                    <a:pt x="528" y="2774"/>
                  </a:lnTo>
                  <a:lnTo>
                    <a:pt x="530" y="2769"/>
                  </a:lnTo>
                  <a:lnTo>
                    <a:pt x="552" y="2720"/>
                  </a:lnTo>
                  <a:cubicBezTo>
                    <a:pt x="563" y="2701"/>
                    <a:pt x="575" y="2682"/>
                    <a:pt x="587" y="2664"/>
                  </a:cubicBezTo>
                  <a:cubicBezTo>
                    <a:pt x="605" y="2642"/>
                    <a:pt x="619" y="2620"/>
                    <a:pt x="640" y="2598"/>
                  </a:cubicBezTo>
                  <a:cubicBezTo>
                    <a:pt x="683" y="2550"/>
                    <a:pt x="729" y="2504"/>
                    <a:pt x="776" y="2461"/>
                  </a:cubicBezTo>
                  <a:cubicBezTo>
                    <a:pt x="878" y="2365"/>
                    <a:pt x="996" y="2265"/>
                    <a:pt x="1112" y="2130"/>
                  </a:cubicBezTo>
                  <a:cubicBezTo>
                    <a:pt x="1175" y="2057"/>
                    <a:pt x="1228" y="1976"/>
                    <a:pt x="1268" y="1889"/>
                  </a:cubicBezTo>
                  <a:cubicBezTo>
                    <a:pt x="1310" y="1790"/>
                    <a:pt x="1331" y="1685"/>
                    <a:pt x="1330" y="1577"/>
                  </a:cubicBezTo>
                  <a:cubicBezTo>
                    <a:pt x="1326" y="1355"/>
                    <a:pt x="1228" y="1204"/>
                    <a:pt x="1179" y="1100"/>
                  </a:cubicBezTo>
                  <a:lnTo>
                    <a:pt x="1144" y="1025"/>
                  </a:lnTo>
                  <a:cubicBezTo>
                    <a:pt x="1134" y="1003"/>
                    <a:pt x="1125" y="979"/>
                    <a:pt x="1117" y="956"/>
                  </a:cubicBezTo>
                  <a:cubicBezTo>
                    <a:pt x="1104" y="917"/>
                    <a:pt x="1093" y="878"/>
                    <a:pt x="1086" y="836"/>
                  </a:cubicBezTo>
                  <a:cubicBezTo>
                    <a:pt x="1067" y="692"/>
                    <a:pt x="1083" y="545"/>
                    <a:pt x="1136" y="410"/>
                  </a:cubicBezTo>
                  <a:cubicBezTo>
                    <a:pt x="1155" y="355"/>
                    <a:pt x="1179" y="302"/>
                    <a:pt x="1206" y="251"/>
                  </a:cubicBezTo>
                  <a:lnTo>
                    <a:pt x="1209" y="248"/>
                  </a:lnTo>
                  <a:cubicBezTo>
                    <a:pt x="1283" y="123"/>
                    <a:pt x="1179" y="0"/>
                    <a:pt x="1067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29"/>
            <p:cNvSpPr/>
            <p:nvPr/>
          </p:nvSpPr>
          <p:spPr>
            <a:xfrm>
              <a:off x="476550" y="3703850"/>
              <a:ext cx="33750" cy="109875"/>
            </a:xfrm>
            <a:custGeom>
              <a:rect b="b" l="l" r="r" t="t"/>
              <a:pathLst>
                <a:path extrusionOk="0" h="4395" w="1350">
                  <a:moveTo>
                    <a:pt x="550" y="2544"/>
                  </a:moveTo>
                  <a:cubicBezTo>
                    <a:pt x="550" y="2544"/>
                    <a:pt x="550" y="2544"/>
                    <a:pt x="550" y="2545"/>
                  </a:cubicBezTo>
                  <a:lnTo>
                    <a:pt x="550" y="2545"/>
                  </a:lnTo>
                  <a:lnTo>
                    <a:pt x="550" y="2544"/>
                  </a:lnTo>
                  <a:cubicBezTo>
                    <a:pt x="550" y="2544"/>
                    <a:pt x="550" y="2544"/>
                    <a:pt x="550" y="2544"/>
                  </a:cubicBezTo>
                  <a:close/>
                  <a:moveTo>
                    <a:pt x="546" y="2557"/>
                  </a:moveTo>
                  <a:cubicBezTo>
                    <a:pt x="546" y="2557"/>
                    <a:pt x="546" y="2557"/>
                    <a:pt x="546" y="2557"/>
                  </a:cubicBezTo>
                  <a:lnTo>
                    <a:pt x="546" y="2557"/>
                  </a:lnTo>
                  <a:lnTo>
                    <a:pt x="546" y="2557"/>
                  </a:lnTo>
                  <a:lnTo>
                    <a:pt x="546" y="2557"/>
                  </a:lnTo>
                  <a:close/>
                  <a:moveTo>
                    <a:pt x="965" y="0"/>
                  </a:moveTo>
                  <a:cubicBezTo>
                    <a:pt x="906" y="0"/>
                    <a:pt x="850" y="32"/>
                    <a:pt x="822" y="87"/>
                  </a:cubicBezTo>
                  <a:lnTo>
                    <a:pt x="795" y="139"/>
                  </a:lnTo>
                  <a:cubicBezTo>
                    <a:pt x="770" y="189"/>
                    <a:pt x="749" y="240"/>
                    <a:pt x="733" y="294"/>
                  </a:cubicBezTo>
                  <a:cubicBezTo>
                    <a:pt x="693" y="430"/>
                    <a:pt x="644" y="643"/>
                    <a:pt x="717" y="909"/>
                  </a:cubicBezTo>
                  <a:cubicBezTo>
                    <a:pt x="752" y="1034"/>
                    <a:pt x="809" y="1146"/>
                    <a:pt x="836" y="1235"/>
                  </a:cubicBezTo>
                  <a:cubicBezTo>
                    <a:pt x="863" y="1324"/>
                    <a:pt x="859" y="1373"/>
                    <a:pt x="833" y="1437"/>
                  </a:cubicBezTo>
                  <a:cubicBezTo>
                    <a:pt x="808" y="1500"/>
                    <a:pt x="741" y="1578"/>
                    <a:pt x="652" y="1665"/>
                  </a:cubicBezTo>
                  <a:cubicBezTo>
                    <a:pt x="563" y="1753"/>
                    <a:pt x="452" y="1843"/>
                    <a:pt x="342" y="1960"/>
                  </a:cubicBezTo>
                  <a:cubicBezTo>
                    <a:pt x="283" y="2020"/>
                    <a:pt x="229" y="2087"/>
                    <a:pt x="182" y="2155"/>
                  </a:cubicBezTo>
                  <a:cubicBezTo>
                    <a:pt x="154" y="2198"/>
                    <a:pt x="131" y="2241"/>
                    <a:pt x="108" y="2285"/>
                  </a:cubicBezTo>
                  <a:lnTo>
                    <a:pt x="88" y="2333"/>
                  </a:lnTo>
                  <a:lnTo>
                    <a:pt x="81" y="2346"/>
                  </a:lnTo>
                  <a:lnTo>
                    <a:pt x="73" y="2366"/>
                  </a:lnTo>
                  <a:lnTo>
                    <a:pt x="70" y="2376"/>
                  </a:lnTo>
                  <a:lnTo>
                    <a:pt x="59" y="2411"/>
                  </a:lnTo>
                  <a:cubicBezTo>
                    <a:pt x="0" y="2597"/>
                    <a:pt x="18" y="2783"/>
                    <a:pt x="51" y="2935"/>
                  </a:cubicBezTo>
                  <a:cubicBezTo>
                    <a:pt x="85" y="3088"/>
                    <a:pt x="140" y="3217"/>
                    <a:pt x="185" y="3331"/>
                  </a:cubicBezTo>
                  <a:cubicBezTo>
                    <a:pt x="231" y="3444"/>
                    <a:pt x="282" y="3547"/>
                    <a:pt x="310" y="3629"/>
                  </a:cubicBezTo>
                  <a:cubicBezTo>
                    <a:pt x="371" y="3800"/>
                    <a:pt x="388" y="3951"/>
                    <a:pt x="379" y="4047"/>
                  </a:cubicBezTo>
                  <a:cubicBezTo>
                    <a:pt x="374" y="4094"/>
                    <a:pt x="367" y="4129"/>
                    <a:pt x="364" y="4147"/>
                  </a:cubicBezTo>
                  <a:lnTo>
                    <a:pt x="347" y="4193"/>
                  </a:lnTo>
                  <a:lnTo>
                    <a:pt x="348" y="4196"/>
                  </a:lnTo>
                  <a:cubicBezTo>
                    <a:pt x="309" y="4307"/>
                    <a:pt x="399" y="4395"/>
                    <a:pt x="491" y="4395"/>
                  </a:cubicBezTo>
                  <a:cubicBezTo>
                    <a:pt x="536" y="4395"/>
                    <a:pt x="582" y="4374"/>
                    <a:pt x="614" y="4325"/>
                  </a:cubicBezTo>
                  <a:cubicBezTo>
                    <a:pt x="614" y="4325"/>
                    <a:pt x="623" y="4310"/>
                    <a:pt x="641" y="4282"/>
                  </a:cubicBezTo>
                  <a:cubicBezTo>
                    <a:pt x="671" y="4226"/>
                    <a:pt x="695" y="4169"/>
                    <a:pt x="711" y="4110"/>
                  </a:cubicBezTo>
                  <a:cubicBezTo>
                    <a:pt x="759" y="3915"/>
                    <a:pt x="760" y="3713"/>
                    <a:pt x="716" y="3517"/>
                  </a:cubicBezTo>
                  <a:cubicBezTo>
                    <a:pt x="687" y="3395"/>
                    <a:pt x="650" y="3287"/>
                    <a:pt x="615" y="3172"/>
                  </a:cubicBezTo>
                  <a:cubicBezTo>
                    <a:pt x="579" y="3064"/>
                    <a:pt x="550" y="2955"/>
                    <a:pt x="530" y="2842"/>
                  </a:cubicBezTo>
                  <a:cubicBezTo>
                    <a:pt x="512" y="2735"/>
                    <a:pt x="517" y="2641"/>
                    <a:pt x="546" y="2564"/>
                  </a:cubicBezTo>
                  <a:lnTo>
                    <a:pt x="550" y="2548"/>
                  </a:lnTo>
                  <a:lnTo>
                    <a:pt x="550" y="2547"/>
                  </a:lnTo>
                  <a:lnTo>
                    <a:pt x="552" y="2543"/>
                  </a:lnTo>
                  <a:lnTo>
                    <a:pt x="574" y="2495"/>
                  </a:lnTo>
                  <a:cubicBezTo>
                    <a:pt x="588" y="2463"/>
                    <a:pt x="596" y="2463"/>
                    <a:pt x="606" y="2444"/>
                  </a:cubicBezTo>
                  <a:cubicBezTo>
                    <a:pt x="639" y="2400"/>
                    <a:pt x="676" y="2357"/>
                    <a:pt x="716" y="2317"/>
                  </a:cubicBezTo>
                  <a:cubicBezTo>
                    <a:pt x="801" y="2230"/>
                    <a:pt x="906" y="2138"/>
                    <a:pt x="1014" y="2033"/>
                  </a:cubicBezTo>
                  <a:cubicBezTo>
                    <a:pt x="1121" y="1928"/>
                    <a:pt x="1239" y="1794"/>
                    <a:pt x="1304" y="1608"/>
                  </a:cubicBezTo>
                  <a:cubicBezTo>
                    <a:pt x="1337" y="1516"/>
                    <a:pt x="1350" y="1417"/>
                    <a:pt x="1343" y="1321"/>
                  </a:cubicBezTo>
                  <a:cubicBezTo>
                    <a:pt x="1342" y="1298"/>
                    <a:pt x="1340" y="1276"/>
                    <a:pt x="1336" y="1254"/>
                  </a:cubicBezTo>
                  <a:cubicBezTo>
                    <a:pt x="1331" y="1225"/>
                    <a:pt x="1326" y="1204"/>
                    <a:pt x="1321" y="1184"/>
                  </a:cubicBezTo>
                  <a:cubicBezTo>
                    <a:pt x="1310" y="1144"/>
                    <a:pt x="1296" y="1106"/>
                    <a:pt x="1281" y="1069"/>
                  </a:cubicBezTo>
                  <a:cubicBezTo>
                    <a:pt x="1223" y="929"/>
                    <a:pt x="1165" y="844"/>
                    <a:pt x="1135" y="766"/>
                  </a:cubicBezTo>
                  <a:cubicBezTo>
                    <a:pt x="1108" y="699"/>
                    <a:pt x="1091" y="629"/>
                    <a:pt x="1083" y="556"/>
                  </a:cubicBezTo>
                  <a:cubicBezTo>
                    <a:pt x="1078" y="496"/>
                    <a:pt x="1078" y="435"/>
                    <a:pt x="1086" y="376"/>
                  </a:cubicBezTo>
                  <a:cubicBezTo>
                    <a:pt x="1092" y="322"/>
                    <a:pt x="1103" y="268"/>
                    <a:pt x="1118" y="216"/>
                  </a:cubicBezTo>
                  <a:lnTo>
                    <a:pt x="1119" y="211"/>
                  </a:lnTo>
                  <a:cubicBezTo>
                    <a:pt x="1145" y="130"/>
                    <a:pt x="1105" y="44"/>
                    <a:pt x="1027" y="12"/>
                  </a:cubicBezTo>
                  <a:cubicBezTo>
                    <a:pt x="1007" y="4"/>
                    <a:pt x="986" y="0"/>
                    <a:pt x="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29"/>
            <p:cNvSpPr/>
            <p:nvPr/>
          </p:nvSpPr>
          <p:spPr>
            <a:xfrm>
              <a:off x="501900" y="3706600"/>
              <a:ext cx="33275" cy="115500"/>
            </a:xfrm>
            <a:custGeom>
              <a:rect b="b" l="l" r="r" t="t"/>
              <a:pathLst>
                <a:path extrusionOk="0" h="4620" w="1331">
                  <a:moveTo>
                    <a:pt x="1067" y="0"/>
                  </a:moveTo>
                  <a:cubicBezTo>
                    <a:pt x="1025" y="0"/>
                    <a:pt x="981" y="18"/>
                    <a:pt x="946" y="60"/>
                  </a:cubicBezTo>
                  <a:lnTo>
                    <a:pt x="906" y="106"/>
                  </a:lnTo>
                  <a:cubicBezTo>
                    <a:pt x="870" y="152"/>
                    <a:pt x="837" y="200"/>
                    <a:pt x="808" y="250"/>
                  </a:cubicBezTo>
                  <a:cubicBezTo>
                    <a:pt x="698" y="438"/>
                    <a:pt x="643" y="651"/>
                    <a:pt x="647" y="867"/>
                  </a:cubicBezTo>
                  <a:cubicBezTo>
                    <a:pt x="649" y="943"/>
                    <a:pt x="658" y="1018"/>
                    <a:pt x="676" y="1091"/>
                  </a:cubicBezTo>
                  <a:cubicBezTo>
                    <a:pt x="686" y="1126"/>
                    <a:pt x="695" y="1160"/>
                    <a:pt x="708" y="1195"/>
                  </a:cubicBezTo>
                  <a:cubicBezTo>
                    <a:pt x="720" y="1226"/>
                    <a:pt x="733" y="1260"/>
                    <a:pt x="746" y="1293"/>
                  </a:cubicBezTo>
                  <a:cubicBezTo>
                    <a:pt x="800" y="1419"/>
                    <a:pt x="838" y="1516"/>
                    <a:pt x="829" y="1576"/>
                  </a:cubicBezTo>
                  <a:cubicBezTo>
                    <a:pt x="827" y="1640"/>
                    <a:pt x="797" y="1703"/>
                    <a:pt x="719" y="1794"/>
                  </a:cubicBezTo>
                  <a:cubicBezTo>
                    <a:pt x="644" y="1881"/>
                    <a:pt x="535" y="1973"/>
                    <a:pt x="420" y="2082"/>
                  </a:cubicBezTo>
                  <a:cubicBezTo>
                    <a:pt x="307" y="2196"/>
                    <a:pt x="186" y="2309"/>
                    <a:pt x="89" y="2508"/>
                  </a:cubicBezTo>
                  <a:lnTo>
                    <a:pt x="67" y="2557"/>
                  </a:lnTo>
                  <a:lnTo>
                    <a:pt x="62" y="2570"/>
                  </a:lnTo>
                  <a:lnTo>
                    <a:pt x="54" y="2587"/>
                  </a:lnTo>
                  <a:lnTo>
                    <a:pt x="54" y="2590"/>
                  </a:lnTo>
                  <a:lnTo>
                    <a:pt x="54" y="2595"/>
                  </a:lnTo>
                  <a:lnTo>
                    <a:pt x="51" y="2603"/>
                  </a:lnTo>
                  <a:lnTo>
                    <a:pt x="40" y="2640"/>
                  </a:lnTo>
                  <a:cubicBezTo>
                    <a:pt x="26" y="2687"/>
                    <a:pt x="16" y="2736"/>
                    <a:pt x="12" y="2786"/>
                  </a:cubicBezTo>
                  <a:cubicBezTo>
                    <a:pt x="0" y="2876"/>
                    <a:pt x="4" y="2969"/>
                    <a:pt x="18" y="3059"/>
                  </a:cubicBezTo>
                  <a:cubicBezTo>
                    <a:pt x="42" y="3231"/>
                    <a:pt x="97" y="3369"/>
                    <a:pt x="147" y="3493"/>
                  </a:cubicBezTo>
                  <a:lnTo>
                    <a:pt x="283" y="3816"/>
                  </a:lnTo>
                  <a:cubicBezTo>
                    <a:pt x="352" y="3995"/>
                    <a:pt x="372" y="4156"/>
                    <a:pt x="363" y="4256"/>
                  </a:cubicBezTo>
                  <a:cubicBezTo>
                    <a:pt x="360" y="4293"/>
                    <a:pt x="355" y="4329"/>
                    <a:pt x="347" y="4364"/>
                  </a:cubicBezTo>
                  <a:cubicBezTo>
                    <a:pt x="339" y="4392"/>
                    <a:pt x="330" y="4412"/>
                    <a:pt x="329" y="4412"/>
                  </a:cubicBezTo>
                  <a:cubicBezTo>
                    <a:pt x="329" y="4412"/>
                    <a:pt x="329" y="4412"/>
                    <a:pt x="329" y="4412"/>
                  </a:cubicBezTo>
                  <a:lnTo>
                    <a:pt x="329" y="4413"/>
                  </a:lnTo>
                  <a:cubicBezTo>
                    <a:pt x="283" y="4526"/>
                    <a:pt x="374" y="4620"/>
                    <a:pt x="469" y="4620"/>
                  </a:cubicBezTo>
                  <a:cubicBezTo>
                    <a:pt x="511" y="4620"/>
                    <a:pt x="554" y="4601"/>
                    <a:pt x="585" y="4558"/>
                  </a:cubicBezTo>
                  <a:lnTo>
                    <a:pt x="593" y="4547"/>
                  </a:lnTo>
                  <a:cubicBezTo>
                    <a:pt x="595" y="4545"/>
                    <a:pt x="604" y="4534"/>
                    <a:pt x="624" y="4499"/>
                  </a:cubicBezTo>
                  <a:cubicBezTo>
                    <a:pt x="655" y="4442"/>
                    <a:pt x="678" y="4382"/>
                    <a:pt x="693" y="4318"/>
                  </a:cubicBezTo>
                  <a:cubicBezTo>
                    <a:pt x="740" y="4113"/>
                    <a:pt x="736" y="3900"/>
                    <a:pt x="684" y="3697"/>
                  </a:cubicBezTo>
                  <a:cubicBezTo>
                    <a:pt x="651" y="3569"/>
                    <a:pt x="614" y="3461"/>
                    <a:pt x="576" y="3342"/>
                  </a:cubicBezTo>
                  <a:cubicBezTo>
                    <a:pt x="539" y="3231"/>
                    <a:pt x="514" y="3116"/>
                    <a:pt x="501" y="3002"/>
                  </a:cubicBezTo>
                  <a:cubicBezTo>
                    <a:pt x="495" y="2951"/>
                    <a:pt x="496" y="2902"/>
                    <a:pt x="506" y="2853"/>
                  </a:cubicBezTo>
                  <a:cubicBezTo>
                    <a:pt x="509" y="2830"/>
                    <a:pt x="514" y="2808"/>
                    <a:pt x="522" y="2787"/>
                  </a:cubicBezTo>
                  <a:lnTo>
                    <a:pt x="528" y="2773"/>
                  </a:lnTo>
                  <a:lnTo>
                    <a:pt x="530" y="2768"/>
                  </a:lnTo>
                  <a:lnTo>
                    <a:pt x="530" y="2768"/>
                  </a:lnTo>
                  <a:lnTo>
                    <a:pt x="530" y="2768"/>
                  </a:lnTo>
                  <a:lnTo>
                    <a:pt x="552" y="2719"/>
                  </a:lnTo>
                  <a:cubicBezTo>
                    <a:pt x="563" y="2700"/>
                    <a:pt x="574" y="2681"/>
                    <a:pt x="587" y="2663"/>
                  </a:cubicBezTo>
                  <a:cubicBezTo>
                    <a:pt x="606" y="2641"/>
                    <a:pt x="619" y="2620"/>
                    <a:pt x="639" y="2598"/>
                  </a:cubicBezTo>
                  <a:cubicBezTo>
                    <a:pt x="682" y="2549"/>
                    <a:pt x="728" y="2503"/>
                    <a:pt x="776" y="2460"/>
                  </a:cubicBezTo>
                  <a:cubicBezTo>
                    <a:pt x="878" y="2365"/>
                    <a:pt x="997" y="2264"/>
                    <a:pt x="1112" y="2129"/>
                  </a:cubicBezTo>
                  <a:cubicBezTo>
                    <a:pt x="1175" y="2056"/>
                    <a:pt x="1228" y="1975"/>
                    <a:pt x="1267" y="1888"/>
                  </a:cubicBezTo>
                  <a:cubicBezTo>
                    <a:pt x="1310" y="1789"/>
                    <a:pt x="1331" y="1684"/>
                    <a:pt x="1329" y="1576"/>
                  </a:cubicBezTo>
                  <a:cubicBezTo>
                    <a:pt x="1326" y="1354"/>
                    <a:pt x="1229" y="1203"/>
                    <a:pt x="1180" y="1099"/>
                  </a:cubicBezTo>
                  <a:lnTo>
                    <a:pt x="1143" y="1025"/>
                  </a:lnTo>
                  <a:cubicBezTo>
                    <a:pt x="1134" y="1002"/>
                    <a:pt x="1124" y="978"/>
                    <a:pt x="1116" y="955"/>
                  </a:cubicBezTo>
                  <a:cubicBezTo>
                    <a:pt x="1104" y="916"/>
                    <a:pt x="1092" y="877"/>
                    <a:pt x="1086" y="835"/>
                  </a:cubicBezTo>
                  <a:cubicBezTo>
                    <a:pt x="1067" y="692"/>
                    <a:pt x="1084" y="546"/>
                    <a:pt x="1135" y="409"/>
                  </a:cubicBezTo>
                  <a:cubicBezTo>
                    <a:pt x="1154" y="354"/>
                    <a:pt x="1178" y="301"/>
                    <a:pt x="1207" y="250"/>
                  </a:cubicBezTo>
                  <a:lnTo>
                    <a:pt x="1208" y="247"/>
                  </a:lnTo>
                  <a:cubicBezTo>
                    <a:pt x="1282" y="124"/>
                    <a:pt x="1179" y="0"/>
                    <a:pt x="1067" y="0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129"/>
            <p:cNvSpPr/>
            <p:nvPr/>
          </p:nvSpPr>
          <p:spPr>
            <a:xfrm>
              <a:off x="760800" y="4031700"/>
              <a:ext cx="93250" cy="66150"/>
            </a:xfrm>
            <a:custGeom>
              <a:rect b="b" l="l" r="r" t="t"/>
              <a:pathLst>
                <a:path extrusionOk="0" h="2646" w="3730">
                  <a:moveTo>
                    <a:pt x="3565" y="1"/>
                  </a:moveTo>
                  <a:cubicBezTo>
                    <a:pt x="3557" y="1"/>
                    <a:pt x="3549" y="1"/>
                    <a:pt x="3542" y="3"/>
                  </a:cubicBezTo>
                  <a:lnTo>
                    <a:pt x="3491" y="10"/>
                  </a:lnTo>
                  <a:cubicBezTo>
                    <a:pt x="3431" y="25"/>
                    <a:pt x="3372" y="45"/>
                    <a:pt x="3316" y="72"/>
                  </a:cubicBezTo>
                  <a:cubicBezTo>
                    <a:pt x="3138" y="165"/>
                    <a:pt x="2986" y="297"/>
                    <a:pt x="2868" y="459"/>
                  </a:cubicBezTo>
                  <a:cubicBezTo>
                    <a:pt x="2795" y="560"/>
                    <a:pt x="2738" y="661"/>
                    <a:pt x="2676" y="762"/>
                  </a:cubicBezTo>
                  <a:cubicBezTo>
                    <a:pt x="2617" y="861"/>
                    <a:pt x="2553" y="955"/>
                    <a:pt x="2482" y="1045"/>
                  </a:cubicBezTo>
                  <a:cubicBezTo>
                    <a:pt x="2415" y="1128"/>
                    <a:pt x="2340" y="1187"/>
                    <a:pt x="2264" y="1217"/>
                  </a:cubicBezTo>
                  <a:lnTo>
                    <a:pt x="2257" y="1220"/>
                  </a:lnTo>
                  <a:lnTo>
                    <a:pt x="2256" y="1220"/>
                  </a:lnTo>
                  <a:lnTo>
                    <a:pt x="2243" y="1225"/>
                  </a:lnTo>
                  <a:lnTo>
                    <a:pt x="2192" y="1239"/>
                  </a:lnTo>
                  <a:cubicBezTo>
                    <a:pt x="2159" y="1249"/>
                    <a:pt x="2153" y="1242"/>
                    <a:pt x="2134" y="1249"/>
                  </a:cubicBezTo>
                  <a:cubicBezTo>
                    <a:pt x="2103" y="1251"/>
                    <a:pt x="2072" y="1253"/>
                    <a:pt x="2041" y="1253"/>
                  </a:cubicBezTo>
                  <a:cubicBezTo>
                    <a:pt x="2015" y="1253"/>
                    <a:pt x="1990" y="1252"/>
                    <a:pt x="1965" y="1250"/>
                  </a:cubicBezTo>
                  <a:cubicBezTo>
                    <a:pt x="1844" y="1244"/>
                    <a:pt x="1704" y="1225"/>
                    <a:pt x="1555" y="1214"/>
                  </a:cubicBezTo>
                  <a:cubicBezTo>
                    <a:pt x="1513" y="1210"/>
                    <a:pt x="1468" y="1208"/>
                    <a:pt x="1421" y="1208"/>
                  </a:cubicBezTo>
                  <a:cubicBezTo>
                    <a:pt x="1304" y="1208"/>
                    <a:pt x="1176" y="1223"/>
                    <a:pt x="1045" y="1276"/>
                  </a:cubicBezTo>
                  <a:cubicBezTo>
                    <a:pt x="954" y="1312"/>
                    <a:pt x="871" y="1366"/>
                    <a:pt x="801" y="1435"/>
                  </a:cubicBezTo>
                  <a:cubicBezTo>
                    <a:pt x="786" y="1449"/>
                    <a:pt x="771" y="1466"/>
                    <a:pt x="757" y="1484"/>
                  </a:cubicBezTo>
                  <a:cubicBezTo>
                    <a:pt x="741" y="1503"/>
                    <a:pt x="727" y="1522"/>
                    <a:pt x="714" y="1541"/>
                  </a:cubicBezTo>
                  <a:cubicBezTo>
                    <a:pt x="692" y="1576"/>
                    <a:pt x="673" y="1611"/>
                    <a:pt x="655" y="1648"/>
                  </a:cubicBezTo>
                  <a:cubicBezTo>
                    <a:pt x="588" y="1783"/>
                    <a:pt x="561" y="1883"/>
                    <a:pt x="523" y="1956"/>
                  </a:cubicBezTo>
                  <a:cubicBezTo>
                    <a:pt x="492" y="2021"/>
                    <a:pt x="449" y="2082"/>
                    <a:pt x="399" y="2136"/>
                  </a:cubicBezTo>
                  <a:cubicBezTo>
                    <a:pt x="358" y="2179"/>
                    <a:pt x="312" y="2218"/>
                    <a:pt x="263" y="2252"/>
                  </a:cubicBezTo>
                  <a:cubicBezTo>
                    <a:pt x="217" y="2282"/>
                    <a:pt x="169" y="2309"/>
                    <a:pt x="120" y="2333"/>
                  </a:cubicBezTo>
                  <a:lnTo>
                    <a:pt x="115" y="2334"/>
                  </a:lnTo>
                  <a:cubicBezTo>
                    <a:pt x="38" y="2369"/>
                    <a:pt x="0" y="2457"/>
                    <a:pt x="27" y="2535"/>
                  </a:cubicBezTo>
                  <a:cubicBezTo>
                    <a:pt x="50" y="2602"/>
                    <a:pt x="113" y="2645"/>
                    <a:pt x="182" y="2645"/>
                  </a:cubicBezTo>
                  <a:cubicBezTo>
                    <a:pt x="195" y="2645"/>
                    <a:pt x="207" y="2644"/>
                    <a:pt x="220" y="2641"/>
                  </a:cubicBezTo>
                  <a:lnTo>
                    <a:pt x="275" y="2627"/>
                  </a:lnTo>
                  <a:cubicBezTo>
                    <a:pt x="329" y="2613"/>
                    <a:pt x="382" y="2593"/>
                    <a:pt x="433" y="2571"/>
                  </a:cubicBezTo>
                  <a:cubicBezTo>
                    <a:pt x="561" y="2511"/>
                    <a:pt x="755" y="2407"/>
                    <a:pt x="906" y="2177"/>
                  </a:cubicBezTo>
                  <a:cubicBezTo>
                    <a:pt x="976" y="2069"/>
                    <a:pt x="1022" y="1953"/>
                    <a:pt x="1072" y="1873"/>
                  </a:cubicBezTo>
                  <a:cubicBezTo>
                    <a:pt x="1121" y="1794"/>
                    <a:pt x="1162" y="1764"/>
                    <a:pt x="1226" y="1741"/>
                  </a:cubicBezTo>
                  <a:cubicBezTo>
                    <a:pt x="1267" y="1727"/>
                    <a:pt x="1323" y="1722"/>
                    <a:pt x="1389" y="1722"/>
                  </a:cubicBezTo>
                  <a:cubicBezTo>
                    <a:pt x="1429" y="1722"/>
                    <a:pt x="1472" y="1724"/>
                    <a:pt x="1518" y="1727"/>
                  </a:cubicBezTo>
                  <a:cubicBezTo>
                    <a:pt x="1642" y="1737"/>
                    <a:pt x="1784" y="1761"/>
                    <a:pt x="1943" y="1767"/>
                  </a:cubicBezTo>
                  <a:cubicBezTo>
                    <a:pt x="1964" y="1768"/>
                    <a:pt x="1985" y="1768"/>
                    <a:pt x="2006" y="1768"/>
                  </a:cubicBezTo>
                  <a:cubicBezTo>
                    <a:pt x="2070" y="1768"/>
                    <a:pt x="2134" y="1765"/>
                    <a:pt x="2197" y="1757"/>
                  </a:cubicBezTo>
                  <a:cubicBezTo>
                    <a:pt x="2246" y="1749"/>
                    <a:pt x="2296" y="1738"/>
                    <a:pt x="2343" y="1726"/>
                  </a:cubicBezTo>
                  <a:lnTo>
                    <a:pt x="2393" y="1710"/>
                  </a:lnTo>
                  <a:lnTo>
                    <a:pt x="2405" y="1707"/>
                  </a:lnTo>
                  <a:lnTo>
                    <a:pt x="2428" y="1699"/>
                  </a:lnTo>
                  <a:lnTo>
                    <a:pt x="2436" y="1695"/>
                  </a:lnTo>
                  <a:lnTo>
                    <a:pt x="2469" y="1681"/>
                  </a:lnTo>
                  <a:cubicBezTo>
                    <a:pt x="2649" y="1602"/>
                    <a:pt x="2777" y="1466"/>
                    <a:pt x="2869" y="1341"/>
                  </a:cubicBezTo>
                  <a:cubicBezTo>
                    <a:pt x="2963" y="1215"/>
                    <a:pt x="3024" y="1088"/>
                    <a:pt x="3078" y="978"/>
                  </a:cubicBezTo>
                  <a:cubicBezTo>
                    <a:pt x="3133" y="869"/>
                    <a:pt x="3178" y="764"/>
                    <a:pt x="3219" y="688"/>
                  </a:cubicBezTo>
                  <a:cubicBezTo>
                    <a:pt x="3310" y="530"/>
                    <a:pt x="3410" y="417"/>
                    <a:pt x="3488" y="362"/>
                  </a:cubicBezTo>
                  <a:cubicBezTo>
                    <a:pt x="3528" y="333"/>
                    <a:pt x="3559" y="316"/>
                    <a:pt x="3574" y="306"/>
                  </a:cubicBezTo>
                  <a:lnTo>
                    <a:pt x="3620" y="289"/>
                  </a:lnTo>
                  <a:cubicBezTo>
                    <a:pt x="3690" y="260"/>
                    <a:pt x="3729" y="184"/>
                    <a:pt x="3709" y="111"/>
                  </a:cubicBezTo>
                  <a:cubicBezTo>
                    <a:pt x="3692" y="45"/>
                    <a:pt x="3632" y="1"/>
                    <a:pt x="3565" y="1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129"/>
            <p:cNvSpPr/>
            <p:nvPr/>
          </p:nvSpPr>
          <p:spPr>
            <a:xfrm>
              <a:off x="744650" y="4007525"/>
              <a:ext cx="99175" cy="67400"/>
            </a:xfrm>
            <a:custGeom>
              <a:rect b="b" l="l" r="r" t="t"/>
              <a:pathLst>
                <a:path extrusionOk="0" h="2696" w="3967">
                  <a:moveTo>
                    <a:pt x="2489" y="1222"/>
                  </a:moveTo>
                  <a:lnTo>
                    <a:pt x="2485" y="1224"/>
                  </a:lnTo>
                  <a:lnTo>
                    <a:pt x="2484" y="1224"/>
                  </a:lnTo>
                  <a:lnTo>
                    <a:pt x="2489" y="1222"/>
                  </a:lnTo>
                  <a:close/>
                  <a:moveTo>
                    <a:pt x="3806" y="1"/>
                  </a:moveTo>
                  <a:cubicBezTo>
                    <a:pt x="3802" y="1"/>
                    <a:pt x="3798" y="1"/>
                    <a:pt x="3794" y="1"/>
                  </a:cubicBezTo>
                  <a:lnTo>
                    <a:pt x="3779" y="3"/>
                  </a:lnTo>
                  <a:cubicBezTo>
                    <a:pt x="3778" y="5"/>
                    <a:pt x="3763" y="5"/>
                    <a:pt x="3724" y="13"/>
                  </a:cubicBezTo>
                  <a:cubicBezTo>
                    <a:pt x="3660" y="27"/>
                    <a:pt x="3600" y="49"/>
                    <a:pt x="3541" y="79"/>
                  </a:cubicBezTo>
                  <a:cubicBezTo>
                    <a:pt x="3357" y="180"/>
                    <a:pt x="3199" y="323"/>
                    <a:pt x="3080" y="497"/>
                  </a:cubicBezTo>
                  <a:cubicBezTo>
                    <a:pt x="3007" y="604"/>
                    <a:pt x="2950" y="704"/>
                    <a:pt x="2884" y="811"/>
                  </a:cubicBezTo>
                  <a:cubicBezTo>
                    <a:pt x="2826" y="911"/>
                    <a:pt x="2757" y="1006"/>
                    <a:pt x="2679" y="1092"/>
                  </a:cubicBezTo>
                  <a:cubicBezTo>
                    <a:pt x="2646" y="1128"/>
                    <a:pt x="2606" y="1160"/>
                    <a:pt x="2565" y="1187"/>
                  </a:cubicBezTo>
                  <a:cubicBezTo>
                    <a:pt x="2546" y="1198"/>
                    <a:pt x="2525" y="1208"/>
                    <a:pt x="2505" y="1216"/>
                  </a:cubicBezTo>
                  <a:lnTo>
                    <a:pt x="2494" y="1220"/>
                  </a:lnTo>
                  <a:lnTo>
                    <a:pt x="2494" y="1220"/>
                  </a:lnTo>
                  <a:lnTo>
                    <a:pt x="2485" y="1222"/>
                  </a:lnTo>
                  <a:lnTo>
                    <a:pt x="2433" y="1238"/>
                  </a:lnTo>
                  <a:cubicBezTo>
                    <a:pt x="2411" y="1243"/>
                    <a:pt x="2390" y="1246"/>
                    <a:pt x="2368" y="1249"/>
                  </a:cubicBezTo>
                  <a:cubicBezTo>
                    <a:pt x="2345" y="1249"/>
                    <a:pt x="2323" y="1253"/>
                    <a:pt x="2297" y="1253"/>
                  </a:cubicBezTo>
                  <a:cubicBezTo>
                    <a:pt x="2293" y="1253"/>
                    <a:pt x="2288" y="1253"/>
                    <a:pt x="2284" y="1252"/>
                  </a:cubicBezTo>
                  <a:cubicBezTo>
                    <a:pt x="2220" y="1252"/>
                    <a:pt x="2155" y="1248"/>
                    <a:pt x="2090" y="1240"/>
                  </a:cubicBezTo>
                  <a:cubicBezTo>
                    <a:pt x="1956" y="1227"/>
                    <a:pt x="1809" y="1206"/>
                    <a:pt x="1639" y="1206"/>
                  </a:cubicBezTo>
                  <a:cubicBezTo>
                    <a:pt x="1633" y="1206"/>
                    <a:pt x="1627" y="1206"/>
                    <a:pt x="1621" y="1206"/>
                  </a:cubicBezTo>
                  <a:cubicBezTo>
                    <a:pt x="1524" y="1206"/>
                    <a:pt x="1428" y="1221"/>
                    <a:pt x="1336" y="1249"/>
                  </a:cubicBezTo>
                  <a:cubicBezTo>
                    <a:pt x="1234" y="1281"/>
                    <a:pt x="1141" y="1335"/>
                    <a:pt x="1061" y="1408"/>
                  </a:cubicBezTo>
                  <a:cubicBezTo>
                    <a:pt x="896" y="1558"/>
                    <a:pt x="848" y="1731"/>
                    <a:pt x="802" y="1836"/>
                  </a:cubicBezTo>
                  <a:lnTo>
                    <a:pt x="770" y="1912"/>
                  </a:lnTo>
                  <a:cubicBezTo>
                    <a:pt x="759" y="1934"/>
                    <a:pt x="748" y="1957"/>
                    <a:pt x="735" y="1979"/>
                  </a:cubicBezTo>
                  <a:cubicBezTo>
                    <a:pt x="715" y="2014"/>
                    <a:pt x="691" y="2047"/>
                    <a:pt x="665" y="2079"/>
                  </a:cubicBezTo>
                  <a:cubicBezTo>
                    <a:pt x="570" y="2189"/>
                    <a:pt x="449" y="2273"/>
                    <a:pt x="313" y="2324"/>
                  </a:cubicBezTo>
                  <a:cubicBezTo>
                    <a:pt x="260" y="2346"/>
                    <a:pt x="204" y="2362"/>
                    <a:pt x="147" y="2375"/>
                  </a:cubicBezTo>
                  <a:lnTo>
                    <a:pt x="142" y="2375"/>
                  </a:lnTo>
                  <a:cubicBezTo>
                    <a:pt x="60" y="2389"/>
                    <a:pt x="1" y="2465"/>
                    <a:pt x="9" y="2550"/>
                  </a:cubicBezTo>
                  <a:cubicBezTo>
                    <a:pt x="18" y="2633"/>
                    <a:pt x="88" y="2696"/>
                    <a:pt x="171" y="2696"/>
                  </a:cubicBezTo>
                  <a:cubicBezTo>
                    <a:pt x="172" y="2696"/>
                    <a:pt x="173" y="2696"/>
                    <a:pt x="174" y="2696"/>
                  </a:cubicBezTo>
                  <a:lnTo>
                    <a:pt x="236" y="2694"/>
                  </a:lnTo>
                  <a:cubicBezTo>
                    <a:pt x="295" y="2693"/>
                    <a:pt x="352" y="2685"/>
                    <a:pt x="409" y="2674"/>
                  </a:cubicBezTo>
                  <a:cubicBezTo>
                    <a:pt x="622" y="2632"/>
                    <a:pt x="820" y="2532"/>
                    <a:pt x="980" y="2387"/>
                  </a:cubicBezTo>
                  <a:cubicBezTo>
                    <a:pt x="1034" y="2335"/>
                    <a:pt x="1083" y="2278"/>
                    <a:pt x="1128" y="2217"/>
                  </a:cubicBezTo>
                  <a:cubicBezTo>
                    <a:pt x="1149" y="2187"/>
                    <a:pt x="1168" y="2157"/>
                    <a:pt x="1185" y="2125"/>
                  </a:cubicBezTo>
                  <a:cubicBezTo>
                    <a:pt x="1201" y="2095"/>
                    <a:pt x="1217" y="2063"/>
                    <a:pt x="1234" y="2031"/>
                  </a:cubicBezTo>
                  <a:cubicBezTo>
                    <a:pt x="1293" y="1909"/>
                    <a:pt x="1341" y="1815"/>
                    <a:pt x="1392" y="1783"/>
                  </a:cubicBezTo>
                  <a:cubicBezTo>
                    <a:pt x="1443" y="1740"/>
                    <a:pt x="1511" y="1723"/>
                    <a:pt x="1630" y="1721"/>
                  </a:cubicBezTo>
                  <a:cubicBezTo>
                    <a:pt x="1634" y="1721"/>
                    <a:pt x="1638" y="1721"/>
                    <a:pt x="1642" y="1721"/>
                  </a:cubicBezTo>
                  <a:cubicBezTo>
                    <a:pt x="1754" y="1721"/>
                    <a:pt x="1892" y="1743"/>
                    <a:pt x="2044" y="1756"/>
                  </a:cubicBezTo>
                  <a:cubicBezTo>
                    <a:pt x="2115" y="1761"/>
                    <a:pt x="2187" y="1766"/>
                    <a:pt x="2264" y="1766"/>
                  </a:cubicBezTo>
                  <a:cubicBezTo>
                    <a:pt x="2360" y="1766"/>
                    <a:pt x="2463" y="1757"/>
                    <a:pt x="2581" y="1725"/>
                  </a:cubicBezTo>
                  <a:lnTo>
                    <a:pt x="2633" y="1707"/>
                  </a:lnTo>
                  <a:lnTo>
                    <a:pt x="2646" y="1704"/>
                  </a:lnTo>
                  <a:lnTo>
                    <a:pt x="2665" y="1698"/>
                  </a:lnTo>
                  <a:lnTo>
                    <a:pt x="2667" y="1698"/>
                  </a:lnTo>
                  <a:lnTo>
                    <a:pt x="2671" y="1696"/>
                  </a:lnTo>
                  <a:lnTo>
                    <a:pt x="2679" y="1691"/>
                  </a:lnTo>
                  <a:lnTo>
                    <a:pt x="2714" y="1675"/>
                  </a:lnTo>
                  <a:cubicBezTo>
                    <a:pt x="2759" y="1655"/>
                    <a:pt x="2802" y="1629"/>
                    <a:pt x="2843" y="1601"/>
                  </a:cubicBezTo>
                  <a:cubicBezTo>
                    <a:pt x="2918" y="1548"/>
                    <a:pt x="2986" y="1486"/>
                    <a:pt x="3045" y="1416"/>
                  </a:cubicBezTo>
                  <a:cubicBezTo>
                    <a:pt x="3156" y="1284"/>
                    <a:pt x="3225" y="1151"/>
                    <a:pt x="3287" y="1032"/>
                  </a:cubicBezTo>
                  <a:cubicBezTo>
                    <a:pt x="3339" y="920"/>
                    <a:pt x="3391" y="815"/>
                    <a:pt x="3438" y="717"/>
                  </a:cubicBezTo>
                  <a:cubicBezTo>
                    <a:pt x="3528" y="548"/>
                    <a:pt x="3635" y="427"/>
                    <a:pt x="3717" y="367"/>
                  </a:cubicBezTo>
                  <a:cubicBezTo>
                    <a:pt x="3746" y="346"/>
                    <a:pt x="3778" y="326"/>
                    <a:pt x="3808" y="308"/>
                  </a:cubicBezTo>
                  <a:cubicBezTo>
                    <a:pt x="3831" y="298"/>
                    <a:pt x="3849" y="292"/>
                    <a:pt x="3854" y="290"/>
                  </a:cubicBezTo>
                  <a:lnTo>
                    <a:pt x="3854" y="290"/>
                  </a:lnTo>
                  <a:lnTo>
                    <a:pt x="3852" y="291"/>
                  </a:lnTo>
                  <a:cubicBezTo>
                    <a:pt x="3924" y="267"/>
                    <a:pt x="3967" y="192"/>
                    <a:pt x="3951" y="119"/>
                  </a:cubicBezTo>
                  <a:cubicBezTo>
                    <a:pt x="3938" y="50"/>
                    <a:pt x="3876" y="1"/>
                    <a:pt x="3806" y="1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29"/>
            <p:cNvSpPr/>
            <p:nvPr/>
          </p:nvSpPr>
          <p:spPr>
            <a:xfrm>
              <a:off x="759125" y="4027700"/>
              <a:ext cx="93225" cy="66100"/>
            </a:xfrm>
            <a:custGeom>
              <a:rect b="b" l="l" r="r" t="t"/>
              <a:pathLst>
                <a:path extrusionOk="0" h="2644" w="3729">
                  <a:moveTo>
                    <a:pt x="3564" y="0"/>
                  </a:moveTo>
                  <a:cubicBezTo>
                    <a:pt x="3557" y="0"/>
                    <a:pt x="3550" y="1"/>
                    <a:pt x="3542" y="2"/>
                  </a:cubicBezTo>
                  <a:lnTo>
                    <a:pt x="3491" y="10"/>
                  </a:lnTo>
                  <a:cubicBezTo>
                    <a:pt x="3431" y="23"/>
                    <a:pt x="3372" y="43"/>
                    <a:pt x="3316" y="72"/>
                  </a:cubicBezTo>
                  <a:cubicBezTo>
                    <a:pt x="3138" y="164"/>
                    <a:pt x="2986" y="296"/>
                    <a:pt x="2868" y="458"/>
                  </a:cubicBezTo>
                  <a:cubicBezTo>
                    <a:pt x="2795" y="560"/>
                    <a:pt x="2738" y="658"/>
                    <a:pt x="2676" y="762"/>
                  </a:cubicBezTo>
                  <a:cubicBezTo>
                    <a:pt x="2617" y="860"/>
                    <a:pt x="2553" y="954"/>
                    <a:pt x="2482" y="1043"/>
                  </a:cubicBezTo>
                  <a:cubicBezTo>
                    <a:pt x="2415" y="1126"/>
                    <a:pt x="2340" y="1186"/>
                    <a:pt x="2264" y="1216"/>
                  </a:cubicBezTo>
                  <a:lnTo>
                    <a:pt x="2257" y="1220"/>
                  </a:lnTo>
                  <a:lnTo>
                    <a:pt x="2256" y="1220"/>
                  </a:lnTo>
                  <a:lnTo>
                    <a:pt x="2243" y="1223"/>
                  </a:lnTo>
                  <a:lnTo>
                    <a:pt x="2193" y="1239"/>
                  </a:lnTo>
                  <a:cubicBezTo>
                    <a:pt x="2159" y="1248"/>
                    <a:pt x="2153" y="1242"/>
                    <a:pt x="2134" y="1248"/>
                  </a:cubicBezTo>
                  <a:cubicBezTo>
                    <a:pt x="2103" y="1250"/>
                    <a:pt x="2072" y="1251"/>
                    <a:pt x="2041" y="1251"/>
                  </a:cubicBezTo>
                  <a:cubicBezTo>
                    <a:pt x="2016" y="1251"/>
                    <a:pt x="1990" y="1250"/>
                    <a:pt x="1965" y="1248"/>
                  </a:cubicBezTo>
                  <a:cubicBezTo>
                    <a:pt x="1844" y="1242"/>
                    <a:pt x="1705" y="1224"/>
                    <a:pt x="1555" y="1213"/>
                  </a:cubicBezTo>
                  <a:cubicBezTo>
                    <a:pt x="1513" y="1210"/>
                    <a:pt x="1468" y="1207"/>
                    <a:pt x="1421" y="1207"/>
                  </a:cubicBezTo>
                  <a:cubicBezTo>
                    <a:pt x="1304" y="1207"/>
                    <a:pt x="1175" y="1223"/>
                    <a:pt x="1045" y="1274"/>
                  </a:cubicBezTo>
                  <a:cubicBezTo>
                    <a:pt x="954" y="1310"/>
                    <a:pt x="872" y="1364"/>
                    <a:pt x="802" y="1433"/>
                  </a:cubicBezTo>
                  <a:cubicBezTo>
                    <a:pt x="786" y="1448"/>
                    <a:pt x="772" y="1466"/>
                    <a:pt x="757" y="1483"/>
                  </a:cubicBezTo>
                  <a:cubicBezTo>
                    <a:pt x="738" y="1506"/>
                    <a:pt x="727" y="1523"/>
                    <a:pt x="714" y="1541"/>
                  </a:cubicBezTo>
                  <a:cubicBezTo>
                    <a:pt x="692" y="1574"/>
                    <a:pt x="673" y="1611"/>
                    <a:pt x="655" y="1646"/>
                  </a:cubicBezTo>
                  <a:cubicBezTo>
                    <a:pt x="589" y="1781"/>
                    <a:pt x="562" y="1882"/>
                    <a:pt x="524" y="1956"/>
                  </a:cubicBezTo>
                  <a:cubicBezTo>
                    <a:pt x="492" y="2021"/>
                    <a:pt x="449" y="2081"/>
                    <a:pt x="400" y="2134"/>
                  </a:cubicBezTo>
                  <a:cubicBezTo>
                    <a:pt x="358" y="2178"/>
                    <a:pt x="312" y="2216"/>
                    <a:pt x="263" y="2250"/>
                  </a:cubicBezTo>
                  <a:cubicBezTo>
                    <a:pt x="217" y="2281"/>
                    <a:pt x="169" y="2308"/>
                    <a:pt x="120" y="2332"/>
                  </a:cubicBezTo>
                  <a:lnTo>
                    <a:pt x="115" y="2334"/>
                  </a:lnTo>
                  <a:cubicBezTo>
                    <a:pt x="39" y="2369"/>
                    <a:pt x="1" y="2455"/>
                    <a:pt x="28" y="2534"/>
                  </a:cubicBezTo>
                  <a:cubicBezTo>
                    <a:pt x="50" y="2601"/>
                    <a:pt x="112" y="2644"/>
                    <a:pt x="180" y="2644"/>
                  </a:cubicBezTo>
                  <a:cubicBezTo>
                    <a:pt x="193" y="2644"/>
                    <a:pt x="207" y="2642"/>
                    <a:pt x="220" y="2639"/>
                  </a:cubicBezTo>
                  <a:lnTo>
                    <a:pt x="276" y="2626"/>
                  </a:lnTo>
                  <a:cubicBezTo>
                    <a:pt x="330" y="2612"/>
                    <a:pt x="382" y="2593"/>
                    <a:pt x="433" y="2571"/>
                  </a:cubicBezTo>
                  <a:cubicBezTo>
                    <a:pt x="562" y="2510"/>
                    <a:pt x="756" y="2407"/>
                    <a:pt x="907" y="2176"/>
                  </a:cubicBezTo>
                  <a:cubicBezTo>
                    <a:pt x="977" y="2068"/>
                    <a:pt x="1023" y="1952"/>
                    <a:pt x="1072" y="1873"/>
                  </a:cubicBezTo>
                  <a:cubicBezTo>
                    <a:pt x="1121" y="1793"/>
                    <a:pt x="1163" y="1763"/>
                    <a:pt x="1226" y="1741"/>
                  </a:cubicBezTo>
                  <a:cubicBezTo>
                    <a:pt x="1267" y="1727"/>
                    <a:pt x="1323" y="1721"/>
                    <a:pt x="1390" y="1721"/>
                  </a:cubicBezTo>
                  <a:cubicBezTo>
                    <a:pt x="1429" y="1721"/>
                    <a:pt x="1472" y="1723"/>
                    <a:pt x="1519" y="1727"/>
                  </a:cubicBezTo>
                  <a:cubicBezTo>
                    <a:pt x="1643" y="1735"/>
                    <a:pt x="1784" y="1758"/>
                    <a:pt x="1943" y="1766"/>
                  </a:cubicBezTo>
                  <a:cubicBezTo>
                    <a:pt x="1964" y="1767"/>
                    <a:pt x="1985" y="1768"/>
                    <a:pt x="2006" y="1768"/>
                  </a:cubicBezTo>
                  <a:cubicBezTo>
                    <a:pt x="2070" y="1768"/>
                    <a:pt x="2134" y="1764"/>
                    <a:pt x="2197" y="1757"/>
                  </a:cubicBezTo>
                  <a:cubicBezTo>
                    <a:pt x="2247" y="1749"/>
                    <a:pt x="2294" y="1739"/>
                    <a:pt x="2342" y="1727"/>
                  </a:cubicBezTo>
                  <a:lnTo>
                    <a:pt x="2393" y="1711"/>
                  </a:lnTo>
                  <a:lnTo>
                    <a:pt x="2406" y="1706"/>
                  </a:lnTo>
                  <a:lnTo>
                    <a:pt x="2428" y="1700"/>
                  </a:lnTo>
                  <a:lnTo>
                    <a:pt x="2436" y="1695"/>
                  </a:lnTo>
                  <a:lnTo>
                    <a:pt x="2469" y="1681"/>
                  </a:lnTo>
                  <a:cubicBezTo>
                    <a:pt x="2649" y="1601"/>
                    <a:pt x="2776" y="1468"/>
                    <a:pt x="2870" y="1340"/>
                  </a:cubicBezTo>
                  <a:cubicBezTo>
                    <a:pt x="2962" y="1215"/>
                    <a:pt x="3024" y="1088"/>
                    <a:pt x="3078" y="978"/>
                  </a:cubicBezTo>
                  <a:cubicBezTo>
                    <a:pt x="3132" y="870"/>
                    <a:pt x="3176" y="763"/>
                    <a:pt x="3219" y="689"/>
                  </a:cubicBezTo>
                  <a:cubicBezTo>
                    <a:pt x="3308" y="530"/>
                    <a:pt x="3410" y="417"/>
                    <a:pt x="3488" y="361"/>
                  </a:cubicBezTo>
                  <a:cubicBezTo>
                    <a:pt x="3526" y="334"/>
                    <a:pt x="3558" y="315"/>
                    <a:pt x="3572" y="306"/>
                  </a:cubicBezTo>
                  <a:lnTo>
                    <a:pt x="3618" y="288"/>
                  </a:lnTo>
                  <a:lnTo>
                    <a:pt x="3620" y="288"/>
                  </a:lnTo>
                  <a:cubicBezTo>
                    <a:pt x="3690" y="259"/>
                    <a:pt x="3728" y="183"/>
                    <a:pt x="3709" y="110"/>
                  </a:cubicBezTo>
                  <a:cubicBezTo>
                    <a:pt x="3690" y="44"/>
                    <a:pt x="3631" y="0"/>
                    <a:pt x="3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29"/>
            <p:cNvSpPr/>
            <p:nvPr/>
          </p:nvSpPr>
          <p:spPr>
            <a:xfrm>
              <a:off x="742950" y="4003600"/>
              <a:ext cx="99175" cy="67350"/>
            </a:xfrm>
            <a:custGeom>
              <a:rect b="b" l="l" r="r" t="t"/>
              <a:pathLst>
                <a:path extrusionOk="0" h="2694" w="3967">
                  <a:moveTo>
                    <a:pt x="2495" y="1220"/>
                  </a:moveTo>
                  <a:lnTo>
                    <a:pt x="2490" y="1222"/>
                  </a:lnTo>
                  <a:lnTo>
                    <a:pt x="2485" y="1223"/>
                  </a:lnTo>
                  <a:lnTo>
                    <a:pt x="2484" y="1223"/>
                  </a:lnTo>
                  <a:lnTo>
                    <a:pt x="2495" y="1220"/>
                  </a:lnTo>
                  <a:close/>
                  <a:moveTo>
                    <a:pt x="3806" y="1"/>
                  </a:moveTo>
                  <a:cubicBezTo>
                    <a:pt x="3802" y="1"/>
                    <a:pt x="3798" y="1"/>
                    <a:pt x="3793" y="1"/>
                  </a:cubicBezTo>
                  <a:lnTo>
                    <a:pt x="3779" y="3"/>
                  </a:lnTo>
                  <a:cubicBezTo>
                    <a:pt x="3777" y="3"/>
                    <a:pt x="3763" y="4"/>
                    <a:pt x="3723" y="12"/>
                  </a:cubicBezTo>
                  <a:cubicBezTo>
                    <a:pt x="3660" y="27"/>
                    <a:pt x="3599" y="49"/>
                    <a:pt x="3541" y="79"/>
                  </a:cubicBezTo>
                  <a:cubicBezTo>
                    <a:pt x="3356" y="179"/>
                    <a:pt x="3199" y="322"/>
                    <a:pt x="3081" y="495"/>
                  </a:cubicBezTo>
                  <a:cubicBezTo>
                    <a:pt x="3008" y="604"/>
                    <a:pt x="2949" y="704"/>
                    <a:pt x="2884" y="810"/>
                  </a:cubicBezTo>
                  <a:cubicBezTo>
                    <a:pt x="2825" y="910"/>
                    <a:pt x="2757" y="1004"/>
                    <a:pt x="2679" y="1092"/>
                  </a:cubicBezTo>
                  <a:cubicBezTo>
                    <a:pt x="2646" y="1128"/>
                    <a:pt x="2607" y="1160"/>
                    <a:pt x="2565" y="1185"/>
                  </a:cubicBezTo>
                  <a:cubicBezTo>
                    <a:pt x="2545" y="1198"/>
                    <a:pt x="2525" y="1208"/>
                    <a:pt x="2504" y="1216"/>
                  </a:cubicBezTo>
                  <a:lnTo>
                    <a:pt x="2496" y="1219"/>
                  </a:lnTo>
                  <a:lnTo>
                    <a:pt x="2496" y="1219"/>
                  </a:lnTo>
                  <a:lnTo>
                    <a:pt x="2485" y="1222"/>
                  </a:lnTo>
                  <a:lnTo>
                    <a:pt x="2433" y="1238"/>
                  </a:lnTo>
                  <a:cubicBezTo>
                    <a:pt x="2412" y="1241"/>
                    <a:pt x="2390" y="1246"/>
                    <a:pt x="2369" y="1247"/>
                  </a:cubicBezTo>
                  <a:cubicBezTo>
                    <a:pt x="2340" y="1249"/>
                    <a:pt x="2315" y="1252"/>
                    <a:pt x="2283" y="1252"/>
                  </a:cubicBezTo>
                  <a:cubicBezTo>
                    <a:pt x="2220" y="1250"/>
                    <a:pt x="2154" y="1247"/>
                    <a:pt x="2091" y="1239"/>
                  </a:cubicBezTo>
                  <a:cubicBezTo>
                    <a:pt x="1962" y="1226"/>
                    <a:pt x="1820" y="1206"/>
                    <a:pt x="1655" y="1206"/>
                  </a:cubicBezTo>
                  <a:cubicBezTo>
                    <a:pt x="1644" y="1206"/>
                    <a:pt x="1632" y="1206"/>
                    <a:pt x="1620" y="1206"/>
                  </a:cubicBezTo>
                  <a:cubicBezTo>
                    <a:pt x="1525" y="1206"/>
                    <a:pt x="1430" y="1220"/>
                    <a:pt x="1337" y="1247"/>
                  </a:cubicBezTo>
                  <a:cubicBezTo>
                    <a:pt x="1236" y="1281"/>
                    <a:pt x="1142" y="1335"/>
                    <a:pt x="1062" y="1406"/>
                  </a:cubicBezTo>
                  <a:cubicBezTo>
                    <a:pt x="896" y="1556"/>
                    <a:pt x="848" y="1729"/>
                    <a:pt x="802" y="1834"/>
                  </a:cubicBezTo>
                  <a:lnTo>
                    <a:pt x="770" y="1910"/>
                  </a:lnTo>
                  <a:cubicBezTo>
                    <a:pt x="770" y="1915"/>
                    <a:pt x="743" y="1963"/>
                    <a:pt x="735" y="1977"/>
                  </a:cubicBezTo>
                  <a:cubicBezTo>
                    <a:pt x="714" y="2012"/>
                    <a:pt x="692" y="2045"/>
                    <a:pt x="665" y="2077"/>
                  </a:cubicBezTo>
                  <a:cubicBezTo>
                    <a:pt x="570" y="2187"/>
                    <a:pt x="449" y="2271"/>
                    <a:pt x="314" y="2322"/>
                  </a:cubicBezTo>
                  <a:cubicBezTo>
                    <a:pt x="260" y="2344"/>
                    <a:pt x="204" y="2360"/>
                    <a:pt x="147" y="2373"/>
                  </a:cubicBezTo>
                  <a:lnTo>
                    <a:pt x="144" y="2373"/>
                  </a:lnTo>
                  <a:cubicBezTo>
                    <a:pt x="59" y="2387"/>
                    <a:pt x="1" y="2463"/>
                    <a:pt x="10" y="2548"/>
                  </a:cubicBezTo>
                  <a:cubicBezTo>
                    <a:pt x="18" y="2631"/>
                    <a:pt x="88" y="2694"/>
                    <a:pt x="172" y="2694"/>
                  </a:cubicBezTo>
                  <a:cubicBezTo>
                    <a:pt x="173" y="2694"/>
                    <a:pt x="174" y="2694"/>
                    <a:pt x="175" y="2694"/>
                  </a:cubicBezTo>
                  <a:lnTo>
                    <a:pt x="236" y="2692"/>
                  </a:lnTo>
                  <a:cubicBezTo>
                    <a:pt x="295" y="2691"/>
                    <a:pt x="354" y="2683"/>
                    <a:pt x="409" y="2672"/>
                  </a:cubicBezTo>
                  <a:cubicBezTo>
                    <a:pt x="622" y="2630"/>
                    <a:pt x="819" y="2530"/>
                    <a:pt x="980" y="2385"/>
                  </a:cubicBezTo>
                  <a:cubicBezTo>
                    <a:pt x="1034" y="2333"/>
                    <a:pt x="1085" y="2276"/>
                    <a:pt x="1128" y="2215"/>
                  </a:cubicBezTo>
                  <a:cubicBezTo>
                    <a:pt x="1148" y="2185"/>
                    <a:pt x="1167" y="2155"/>
                    <a:pt x="1185" y="2123"/>
                  </a:cubicBezTo>
                  <a:lnTo>
                    <a:pt x="1234" y="2029"/>
                  </a:lnTo>
                  <a:cubicBezTo>
                    <a:pt x="1293" y="1907"/>
                    <a:pt x="1342" y="1813"/>
                    <a:pt x="1391" y="1781"/>
                  </a:cubicBezTo>
                  <a:cubicBezTo>
                    <a:pt x="1442" y="1738"/>
                    <a:pt x="1511" y="1719"/>
                    <a:pt x="1630" y="1719"/>
                  </a:cubicBezTo>
                  <a:cubicBezTo>
                    <a:pt x="1634" y="1719"/>
                    <a:pt x="1638" y="1719"/>
                    <a:pt x="1642" y="1719"/>
                  </a:cubicBezTo>
                  <a:cubicBezTo>
                    <a:pt x="1754" y="1719"/>
                    <a:pt x="1891" y="1741"/>
                    <a:pt x="2043" y="1754"/>
                  </a:cubicBezTo>
                  <a:cubicBezTo>
                    <a:pt x="2114" y="1759"/>
                    <a:pt x="2187" y="1764"/>
                    <a:pt x="2264" y="1764"/>
                  </a:cubicBezTo>
                  <a:cubicBezTo>
                    <a:pt x="2360" y="1764"/>
                    <a:pt x="2464" y="1755"/>
                    <a:pt x="2582" y="1723"/>
                  </a:cubicBezTo>
                  <a:lnTo>
                    <a:pt x="2633" y="1705"/>
                  </a:lnTo>
                  <a:lnTo>
                    <a:pt x="2647" y="1702"/>
                  </a:lnTo>
                  <a:lnTo>
                    <a:pt x="2665" y="1696"/>
                  </a:lnTo>
                  <a:lnTo>
                    <a:pt x="2666" y="1696"/>
                  </a:lnTo>
                  <a:lnTo>
                    <a:pt x="2671" y="1694"/>
                  </a:lnTo>
                  <a:lnTo>
                    <a:pt x="2679" y="1689"/>
                  </a:lnTo>
                  <a:lnTo>
                    <a:pt x="2714" y="1673"/>
                  </a:lnTo>
                  <a:cubicBezTo>
                    <a:pt x="2758" y="1653"/>
                    <a:pt x="2801" y="1627"/>
                    <a:pt x="2843" y="1599"/>
                  </a:cubicBezTo>
                  <a:cubicBezTo>
                    <a:pt x="2917" y="1546"/>
                    <a:pt x="2986" y="1484"/>
                    <a:pt x="3045" y="1414"/>
                  </a:cubicBezTo>
                  <a:cubicBezTo>
                    <a:pt x="3156" y="1282"/>
                    <a:pt x="3224" y="1149"/>
                    <a:pt x="3286" y="1030"/>
                  </a:cubicBezTo>
                  <a:lnTo>
                    <a:pt x="3437" y="715"/>
                  </a:lnTo>
                  <a:cubicBezTo>
                    <a:pt x="3528" y="546"/>
                    <a:pt x="3636" y="426"/>
                    <a:pt x="3717" y="365"/>
                  </a:cubicBezTo>
                  <a:cubicBezTo>
                    <a:pt x="3747" y="343"/>
                    <a:pt x="3777" y="324"/>
                    <a:pt x="3808" y="306"/>
                  </a:cubicBezTo>
                  <a:cubicBezTo>
                    <a:pt x="3833" y="295"/>
                    <a:pt x="3853" y="289"/>
                    <a:pt x="3855" y="287"/>
                  </a:cubicBezTo>
                  <a:lnTo>
                    <a:pt x="3855" y="287"/>
                  </a:lnTo>
                  <a:lnTo>
                    <a:pt x="3854" y="289"/>
                  </a:lnTo>
                  <a:cubicBezTo>
                    <a:pt x="3924" y="265"/>
                    <a:pt x="3967" y="192"/>
                    <a:pt x="3951" y="119"/>
                  </a:cubicBezTo>
                  <a:cubicBezTo>
                    <a:pt x="3937" y="50"/>
                    <a:pt x="3876" y="1"/>
                    <a:pt x="3806" y="1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29"/>
            <p:cNvSpPr/>
            <p:nvPr/>
          </p:nvSpPr>
          <p:spPr>
            <a:xfrm>
              <a:off x="502300" y="4002825"/>
              <a:ext cx="83150" cy="80000"/>
            </a:xfrm>
            <a:custGeom>
              <a:rect b="b" l="l" r="r" t="t"/>
              <a:pathLst>
                <a:path extrusionOk="0" h="3200" w="3326">
                  <a:moveTo>
                    <a:pt x="1311" y="1430"/>
                  </a:moveTo>
                  <a:cubicBezTo>
                    <a:pt x="1311" y="1430"/>
                    <a:pt x="1313" y="1431"/>
                    <a:pt x="1316" y="1433"/>
                  </a:cubicBezTo>
                  <a:lnTo>
                    <a:pt x="1315" y="1433"/>
                  </a:lnTo>
                  <a:cubicBezTo>
                    <a:pt x="1312" y="1431"/>
                    <a:pt x="1311" y="1430"/>
                    <a:pt x="1311" y="1430"/>
                  </a:cubicBezTo>
                  <a:close/>
                  <a:moveTo>
                    <a:pt x="1324" y="1437"/>
                  </a:moveTo>
                  <a:lnTo>
                    <a:pt x="1324" y="1437"/>
                  </a:lnTo>
                  <a:cubicBezTo>
                    <a:pt x="1326" y="1438"/>
                    <a:pt x="1328" y="1439"/>
                    <a:pt x="1328" y="1439"/>
                  </a:cubicBezTo>
                  <a:cubicBezTo>
                    <a:pt x="1328" y="1439"/>
                    <a:pt x="1328" y="1439"/>
                    <a:pt x="1328" y="1439"/>
                  </a:cubicBezTo>
                  <a:lnTo>
                    <a:pt x="1324" y="1437"/>
                  </a:lnTo>
                  <a:lnTo>
                    <a:pt x="1324" y="1437"/>
                  </a:lnTo>
                  <a:close/>
                  <a:moveTo>
                    <a:pt x="211" y="1"/>
                  </a:moveTo>
                  <a:cubicBezTo>
                    <a:pt x="74" y="1"/>
                    <a:pt x="1" y="195"/>
                    <a:pt x="137" y="277"/>
                  </a:cubicBezTo>
                  <a:lnTo>
                    <a:pt x="140" y="278"/>
                  </a:lnTo>
                  <a:lnTo>
                    <a:pt x="182" y="304"/>
                  </a:lnTo>
                  <a:cubicBezTo>
                    <a:pt x="194" y="315"/>
                    <a:pt x="221" y="339"/>
                    <a:pt x="256" y="374"/>
                  </a:cubicBezTo>
                  <a:cubicBezTo>
                    <a:pt x="323" y="442"/>
                    <a:pt x="402" y="571"/>
                    <a:pt x="463" y="743"/>
                  </a:cubicBezTo>
                  <a:cubicBezTo>
                    <a:pt x="491" y="824"/>
                    <a:pt x="517" y="935"/>
                    <a:pt x="552" y="1053"/>
                  </a:cubicBezTo>
                  <a:cubicBezTo>
                    <a:pt x="587" y="1170"/>
                    <a:pt x="625" y="1305"/>
                    <a:pt x="693" y="1445"/>
                  </a:cubicBezTo>
                  <a:cubicBezTo>
                    <a:pt x="763" y="1587"/>
                    <a:pt x="867" y="1741"/>
                    <a:pt x="1029" y="1851"/>
                  </a:cubicBezTo>
                  <a:lnTo>
                    <a:pt x="1059" y="1870"/>
                  </a:lnTo>
                  <a:lnTo>
                    <a:pt x="1067" y="1874"/>
                  </a:lnTo>
                  <a:lnTo>
                    <a:pt x="1086" y="1886"/>
                  </a:lnTo>
                  <a:lnTo>
                    <a:pt x="1099" y="1892"/>
                  </a:lnTo>
                  <a:lnTo>
                    <a:pt x="1145" y="1916"/>
                  </a:lnTo>
                  <a:cubicBezTo>
                    <a:pt x="1189" y="1938"/>
                    <a:pt x="1235" y="1955"/>
                    <a:pt x="1283" y="1971"/>
                  </a:cubicBezTo>
                  <a:cubicBezTo>
                    <a:pt x="1364" y="1995"/>
                    <a:pt x="1447" y="2014"/>
                    <a:pt x="1531" y="2025"/>
                  </a:cubicBezTo>
                  <a:cubicBezTo>
                    <a:pt x="1690" y="2046"/>
                    <a:pt x="1833" y="2048"/>
                    <a:pt x="1957" y="2060"/>
                  </a:cubicBezTo>
                  <a:cubicBezTo>
                    <a:pt x="2083" y="2071"/>
                    <a:pt x="2183" y="2092"/>
                    <a:pt x="2242" y="2126"/>
                  </a:cubicBezTo>
                  <a:cubicBezTo>
                    <a:pt x="2302" y="2159"/>
                    <a:pt x="2337" y="2194"/>
                    <a:pt x="2370" y="2281"/>
                  </a:cubicBezTo>
                  <a:cubicBezTo>
                    <a:pt x="2405" y="2369"/>
                    <a:pt x="2431" y="2491"/>
                    <a:pt x="2482" y="2609"/>
                  </a:cubicBezTo>
                  <a:cubicBezTo>
                    <a:pt x="2590" y="2863"/>
                    <a:pt x="2761" y="2998"/>
                    <a:pt x="2879" y="3081"/>
                  </a:cubicBezTo>
                  <a:cubicBezTo>
                    <a:pt x="2925" y="3111"/>
                    <a:pt x="2973" y="3138"/>
                    <a:pt x="3024" y="3162"/>
                  </a:cubicBezTo>
                  <a:lnTo>
                    <a:pt x="3078" y="3186"/>
                  </a:lnTo>
                  <a:cubicBezTo>
                    <a:pt x="3099" y="3195"/>
                    <a:pt x="3121" y="3199"/>
                    <a:pt x="3142" y="3199"/>
                  </a:cubicBezTo>
                  <a:cubicBezTo>
                    <a:pt x="3200" y="3199"/>
                    <a:pt x="3256" y="3169"/>
                    <a:pt x="3284" y="3116"/>
                  </a:cubicBezTo>
                  <a:cubicBezTo>
                    <a:pt x="3326" y="3043"/>
                    <a:pt x="3303" y="2949"/>
                    <a:pt x="3233" y="2903"/>
                  </a:cubicBezTo>
                  <a:lnTo>
                    <a:pt x="3229" y="2900"/>
                  </a:lnTo>
                  <a:cubicBezTo>
                    <a:pt x="3184" y="2868"/>
                    <a:pt x="3143" y="2833"/>
                    <a:pt x="3103" y="2795"/>
                  </a:cubicBezTo>
                  <a:cubicBezTo>
                    <a:pt x="3060" y="2753"/>
                    <a:pt x="3020" y="2706"/>
                    <a:pt x="2989" y="2656"/>
                  </a:cubicBezTo>
                  <a:cubicBezTo>
                    <a:pt x="2949" y="2594"/>
                    <a:pt x="2917" y="2528"/>
                    <a:pt x="2896" y="2459"/>
                  </a:cubicBezTo>
                  <a:cubicBezTo>
                    <a:pt x="2873" y="2380"/>
                    <a:pt x="2863" y="2277"/>
                    <a:pt x="2822" y="2132"/>
                  </a:cubicBezTo>
                  <a:cubicBezTo>
                    <a:pt x="2811" y="2092"/>
                    <a:pt x="2796" y="2056"/>
                    <a:pt x="2780" y="2019"/>
                  </a:cubicBezTo>
                  <a:cubicBezTo>
                    <a:pt x="2771" y="1997"/>
                    <a:pt x="2760" y="1975"/>
                    <a:pt x="2749" y="1954"/>
                  </a:cubicBezTo>
                  <a:cubicBezTo>
                    <a:pt x="2738" y="1933"/>
                    <a:pt x="2726" y="1916"/>
                    <a:pt x="2714" y="1897"/>
                  </a:cubicBezTo>
                  <a:cubicBezTo>
                    <a:pt x="2656" y="1817"/>
                    <a:pt x="2585" y="1750"/>
                    <a:pt x="2502" y="1698"/>
                  </a:cubicBezTo>
                  <a:cubicBezTo>
                    <a:pt x="2334" y="1595"/>
                    <a:pt x="2159" y="1563"/>
                    <a:pt x="2010" y="1549"/>
                  </a:cubicBezTo>
                  <a:cubicBezTo>
                    <a:pt x="1862" y="1534"/>
                    <a:pt x="1720" y="1528"/>
                    <a:pt x="1599" y="1512"/>
                  </a:cubicBezTo>
                  <a:cubicBezTo>
                    <a:pt x="1544" y="1506"/>
                    <a:pt x="1488" y="1496"/>
                    <a:pt x="1434" y="1482"/>
                  </a:cubicBezTo>
                  <a:cubicBezTo>
                    <a:pt x="1415" y="1474"/>
                    <a:pt x="1409" y="1477"/>
                    <a:pt x="1377" y="1463"/>
                  </a:cubicBezTo>
                  <a:lnTo>
                    <a:pt x="1331" y="1439"/>
                  </a:lnTo>
                  <a:lnTo>
                    <a:pt x="1321" y="1435"/>
                  </a:lnTo>
                  <a:lnTo>
                    <a:pt x="1321" y="1435"/>
                  </a:lnTo>
                  <a:lnTo>
                    <a:pt x="1312" y="1428"/>
                  </a:lnTo>
                  <a:cubicBezTo>
                    <a:pt x="1242" y="1386"/>
                    <a:pt x="1178" y="1313"/>
                    <a:pt x="1126" y="1221"/>
                  </a:cubicBezTo>
                  <a:cubicBezTo>
                    <a:pt x="1072" y="1119"/>
                    <a:pt x="1024" y="1016"/>
                    <a:pt x="984" y="908"/>
                  </a:cubicBezTo>
                  <a:cubicBezTo>
                    <a:pt x="941" y="797"/>
                    <a:pt x="903" y="690"/>
                    <a:pt x="848" y="577"/>
                  </a:cubicBezTo>
                  <a:cubicBezTo>
                    <a:pt x="760" y="396"/>
                    <a:pt x="633" y="240"/>
                    <a:pt x="474" y="118"/>
                  </a:cubicBezTo>
                  <a:cubicBezTo>
                    <a:pt x="425" y="81"/>
                    <a:pt x="369" y="51"/>
                    <a:pt x="313" y="27"/>
                  </a:cubicBezTo>
                  <a:lnTo>
                    <a:pt x="263" y="10"/>
                  </a:lnTo>
                  <a:cubicBezTo>
                    <a:pt x="244" y="4"/>
                    <a:pt x="227" y="1"/>
                    <a:pt x="211" y="1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29"/>
            <p:cNvSpPr/>
            <p:nvPr/>
          </p:nvSpPr>
          <p:spPr>
            <a:xfrm>
              <a:off x="516575" y="3980875"/>
              <a:ext cx="88900" cy="82350"/>
            </a:xfrm>
            <a:custGeom>
              <a:rect b="b" l="l" r="r" t="t"/>
              <a:pathLst>
                <a:path extrusionOk="0" h="3294" w="3556">
                  <a:moveTo>
                    <a:pt x="1313" y="1430"/>
                  </a:moveTo>
                  <a:lnTo>
                    <a:pt x="1313" y="1430"/>
                  </a:lnTo>
                  <a:lnTo>
                    <a:pt x="1313" y="1430"/>
                  </a:lnTo>
                  <a:lnTo>
                    <a:pt x="1313" y="1430"/>
                  </a:lnTo>
                  <a:close/>
                  <a:moveTo>
                    <a:pt x="208" y="0"/>
                  </a:moveTo>
                  <a:cubicBezTo>
                    <a:pt x="67" y="0"/>
                    <a:pt x="0" y="202"/>
                    <a:pt x="141" y="279"/>
                  </a:cubicBezTo>
                  <a:lnTo>
                    <a:pt x="141" y="276"/>
                  </a:lnTo>
                  <a:lnTo>
                    <a:pt x="141" y="276"/>
                  </a:lnTo>
                  <a:cubicBezTo>
                    <a:pt x="143" y="278"/>
                    <a:pt x="162" y="288"/>
                    <a:pt x="184" y="303"/>
                  </a:cubicBezTo>
                  <a:cubicBezTo>
                    <a:pt x="211" y="327"/>
                    <a:pt x="238" y="351"/>
                    <a:pt x="264" y="378"/>
                  </a:cubicBezTo>
                  <a:cubicBezTo>
                    <a:pt x="334" y="451"/>
                    <a:pt x="418" y="589"/>
                    <a:pt x="478" y="772"/>
                  </a:cubicBezTo>
                  <a:cubicBezTo>
                    <a:pt x="507" y="875"/>
                    <a:pt x="539" y="988"/>
                    <a:pt x="572" y="1107"/>
                  </a:cubicBezTo>
                  <a:cubicBezTo>
                    <a:pt x="612" y="1234"/>
                    <a:pt x="655" y="1379"/>
                    <a:pt x="744" y="1527"/>
                  </a:cubicBezTo>
                  <a:cubicBezTo>
                    <a:pt x="788" y="1608"/>
                    <a:pt x="844" y="1681"/>
                    <a:pt x="909" y="1746"/>
                  </a:cubicBezTo>
                  <a:cubicBezTo>
                    <a:pt x="944" y="1781"/>
                    <a:pt x="982" y="1813"/>
                    <a:pt x="1024" y="1842"/>
                  </a:cubicBezTo>
                  <a:lnTo>
                    <a:pt x="1055" y="1864"/>
                  </a:lnTo>
                  <a:lnTo>
                    <a:pt x="1062" y="1869"/>
                  </a:lnTo>
                  <a:lnTo>
                    <a:pt x="1067" y="1872"/>
                  </a:lnTo>
                  <a:lnTo>
                    <a:pt x="1068" y="1872"/>
                  </a:lnTo>
                  <a:lnTo>
                    <a:pt x="1084" y="1881"/>
                  </a:lnTo>
                  <a:lnTo>
                    <a:pt x="1097" y="1888"/>
                  </a:lnTo>
                  <a:lnTo>
                    <a:pt x="1146" y="1913"/>
                  </a:lnTo>
                  <a:cubicBezTo>
                    <a:pt x="1345" y="2008"/>
                    <a:pt x="1510" y="2020"/>
                    <a:pt x="1671" y="2039"/>
                  </a:cubicBezTo>
                  <a:cubicBezTo>
                    <a:pt x="1826" y="2051"/>
                    <a:pt x="1969" y="2055"/>
                    <a:pt x="2082" y="2077"/>
                  </a:cubicBezTo>
                  <a:cubicBezTo>
                    <a:pt x="2200" y="2098"/>
                    <a:pt x="2263" y="2129"/>
                    <a:pt x="2306" y="2179"/>
                  </a:cubicBezTo>
                  <a:cubicBezTo>
                    <a:pt x="2349" y="2220"/>
                    <a:pt x="2381" y="2318"/>
                    <a:pt x="2418" y="2450"/>
                  </a:cubicBezTo>
                  <a:lnTo>
                    <a:pt x="2449" y="2552"/>
                  </a:lnTo>
                  <a:cubicBezTo>
                    <a:pt x="2462" y="2585"/>
                    <a:pt x="2475" y="2619"/>
                    <a:pt x="2491" y="2652"/>
                  </a:cubicBezTo>
                  <a:cubicBezTo>
                    <a:pt x="2523" y="2721"/>
                    <a:pt x="2561" y="2786"/>
                    <a:pt x="2607" y="2845"/>
                  </a:cubicBezTo>
                  <a:cubicBezTo>
                    <a:pt x="2739" y="3016"/>
                    <a:pt x="2915" y="3148"/>
                    <a:pt x="3117" y="3226"/>
                  </a:cubicBezTo>
                  <a:cubicBezTo>
                    <a:pt x="3171" y="3248"/>
                    <a:pt x="3227" y="3266"/>
                    <a:pt x="3284" y="3277"/>
                  </a:cubicBezTo>
                  <a:lnTo>
                    <a:pt x="3344" y="3290"/>
                  </a:lnTo>
                  <a:cubicBezTo>
                    <a:pt x="3355" y="3292"/>
                    <a:pt x="3366" y="3293"/>
                    <a:pt x="3377" y="3293"/>
                  </a:cubicBezTo>
                  <a:cubicBezTo>
                    <a:pt x="3448" y="3293"/>
                    <a:pt x="3513" y="3246"/>
                    <a:pt x="3534" y="3175"/>
                  </a:cubicBezTo>
                  <a:cubicBezTo>
                    <a:pt x="3556" y="3093"/>
                    <a:pt x="3511" y="3007"/>
                    <a:pt x="3432" y="2978"/>
                  </a:cubicBezTo>
                  <a:lnTo>
                    <a:pt x="3427" y="2978"/>
                  </a:lnTo>
                  <a:cubicBezTo>
                    <a:pt x="3373" y="2956"/>
                    <a:pt x="3322" y="2929"/>
                    <a:pt x="3273" y="2899"/>
                  </a:cubicBezTo>
                  <a:cubicBezTo>
                    <a:pt x="3147" y="2824"/>
                    <a:pt x="3044" y="2721"/>
                    <a:pt x="2969" y="2595"/>
                  </a:cubicBezTo>
                  <a:cubicBezTo>
                    <a:pt x="2949" y="2560"/>
                    <a:pt x="2931" y="2522"/>
                    <a:pt x="2918" y="2484"/>
                  </a:cubicBezTo>
                  <a:cubicBezTo>
                    <a:pt x="2909" y="2460"/>
                    <a:pt x="2901" y="2436"/>
                    <a:pt x="2895" y="2412"/>
                  </a:cubicBezTo>
                  <a:lnTo>
                    <a:pt x="2877" y="2333"/>
                  </a:lnTo>
                  <a:cubicBezTo>
                    <a:pt x="2850" y="2220"/>
                    <a:pt x="2833" y="2042"/>
                    <a:pt x="2696" y="1865"/>
                  </a:cubicBezTo>
                  <a:cubicBezTo>
                    <a:pt x="2629" y="1781"/>
                    <a:pt x="2546" y="1713"/>
                    <a:pt x="2453" y="1662"/>
                  </a:cubicBezTo>
                  <a:cubicBezTo>
                    <a:pt x="2367" y="1619"/>
                    <a:pt x="2275" y="1589"/>
                    <a:pt x="2181" y="1571"/>
                  </a:cubicBezTo>
                  <a:cubicBezTo>
                    <a:pt x="2006" y="1538"/>
                    <a:pt x="1850" y="1533"/>
                    <a:pt x="1712" y="1522"/>
                  </a:cubicBezTo>
                  <a:cubicBezTo>
                    <a:pt x="1647" y="1519"/>
                    <a:pt x="1583" y="1511"/>
                    <a:pt x="1520" y="1500"/>
                  </a:cubicBezTo>
                  <a:cubicBezTo>
                    <a:pt x="1488" y="1497"/>
                    <a:pt x="1464" y="1487"/>
                    <a:pt x="1437" y="1482"/>
                  </a:cubicBezTo>
                  <a:cubicBezTo>
                    <a:pt x="1415" y="1476"/>
                    <a:pt x="1396" y="1470"/>
                    <a:pt x="1375" y="1460"/>
                  </a:cubicBezTo>
                  <a:lnTo>
                    <a:pt x="1326" y="1436"/>
                  </a:lnTo>
                  <a:lnTo>
                    <a:pt x="1313" y="1430"/>
                  </a:lnTo>
                  <a:lnTo>
                    <a:pt x="1313" y="1430"/>
                  </a:lnTo>
                  <a:lnTo>
                    <a:pt x="1327" y="1438"/>
                  </a:lnTo>
                  <a:lnTo>
                    <a:pt x="1326" y="1438"/>
                  </a:lnTo>
                  <a:lnTo>
                    <a:pt x="1322" y="1436"/>
                  </a:lnTo>
                  <a:lnTo>
                    <a:pt x="1313" y="1430"/>
                  </a:lnTo>
                  <a:lnTo>
                    <a:pt x="1313" y="1430"/>
                  </a:lnTo>
                  <a:lnTo>
                    <a:pt x="1313" y="1430"/>
                  </a:lnTo>
                  <a:lnTo>
                    <a:pt x="1308" y="1427"/>
                  </a:lnTo>
                  <a:cubicBezTo>
                    <a:pt x="1289" y="1416"/>
                    <a:pt x="1270" y="1403"/>
                    <a:pt x="1254" y="1387"/>
                  </a:cubicBezTo>
                  <a:cubicBezTo>
                    <a:pt x="1216" y="1355"/>
                    <a:pt x="1184" y="1317"/>
                    <a:pt x="1157" y="1274"/>
                  </a:cubicBezTo>
                  <a:cubicBezTo>
                    <a:pt x="1095" y="1176"/>
                    <a:pt x="1044" y="1071"/>
                    <a:pt x="1003" y="961"/>
                  </a:cubicBezTo>
                  <a:cubicBezTo>
                    <a:pt x="958" y="845"/>
                    <a:pt x="919" y="737"/>
                    <a:pt x="865" y="618"/>
                  </a:cubicBezTo>
                  <a:cubicBezTo>
                    <a:pt x="780" y="425"/>
                    <a:pt x="649" y="257"/>
                    <a:pt x="485" y="126"/>
                  </a:cubicBezTo>
                  <a:cubicBezTo>
                    <a:pt x="434" y="87"/>
                    <a:pt x="377" y="53"/>
                    <a:pt x="316" y="28"/>
                  </a:cubicBezTo>
                  <a:cubicBezTo>
                    <a:pt x="280" y="14"/>
                    <a:pt x="265" y="10"/>
                    <a:pt x="264" y="9"/>
                  </a:cubicBezTo>
                  <a:lnTo>
                    <a:pt x="250" y="6"/>
                  </a:lnTo>
                  <a:cubicBezTo>
                    <a:pt x="235" y="2"/>
                    <a:pt x="221" y="0"/>
                    <a:pt x="208" y="0"/>
                  </a:cubicBezTo>
                  <a:close/>
                </a:path>
              </a:pathLst>
            </a:custGeom>
            <a:solidFill>
              <a:srgbClr val="9B4D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29"/>
            <p:cNvSpPr/>
            <p:nvPr/>
          </p:nvSpPr>
          <p:spPr>
            <a:xfrm>
              <a:off x="504700" y="3999200"/>
              <a:ext cx="83050" cy="80000"/>
            </a:xfrm>
            <a:custGeom>
              <a:rect b="b" l="l" r="r" t="t"/>
              <a:pathLst>
                <a:path extrusionOk="0" h="3200" w="3322">
                  <a:moveTo>
                    <a:pt x="1323" y="1437"/>
                  </a:moveTo>
                  <a:cubicBezTo>
                    <a:pt x="1325" y="1438"/>
                    <a:pt x="1327" y="1439"/>
                    <a:pt x="1327" y="1439"/>
                  </a:cubicBezTo>
                  <a:cubicBezTo>
                    <a:pt x="1327" y="1439"/>
                    <a:pt x="1327" y="1439"/>
                    <a:pt x="1327" y="1439"/>
                  </a:cubicBezTo>
                  <a:lnTo>
                    <a:pt x="1324" y="1438"/>
                  </a:lnTo>
                  <a:lnTo>
                    <a:pt x="1323" y="1437"/>
                  </a:lnTo>
                  <a:close/>
                  <a:moveTo>
                    <a:pt x="209" y="1"/>
                  </a:moveTo>
                  <a:cubicBezTo>
                    <a:pt x="73" y="1"/>
                    <a:pt x="0" y="195"/>
                    <a:pt x="135" y="277"/>
                  </a:cubicBezTo>
                  <a:lnTo>
                    <a:pt x="138" y="279"/>
                  </a:lnTo>
                  <a:lnTo>
                    <a:pt x="179" y="304"/>
                  </a:lnTo>
                  <a:cubicBezTo>
                    <a:pt x="192" y="315"/>
                    <a:pt x="221" y="339"/>
                    <a:pt x="254" y="374"/>
                  </a:cubicBezTo>
                  <a:cubicBezTo>
                    <a:pt x="321" y="441"/>
                    <a:pt x="402" y="571"/>
                    <a:pt x="462" y="743"/>
                  </a:cubicBezTo>
                  <a:cubicBezTo>
                    <a:pt x="489" y="824"/>
                    <a:pt x="516" y="935"/>
                    <a:pt x="550" y="1053"/>
                  </a:cubicBezTo>
                  <a:cubicBezTo>
                    <a:pt x="585" y="1171"/>
                    <a:pt x="623" y="1306"/>
                    <a:pt x="693" y="1446"/>
                  </a:cubicBezTo>
                  <a:cubicBezTo>
                    <a:pt x="761" y="1587"/>
                    <a:pt x="864" y="1741"/>
                    <a:pt x="1028" y="1851"/>
                  </a:cubicBezTo>
                  <a:lnTo>
                    <a:pt x="1057" y="1870"/>
                  </a:lnTo>
                  <a:lnTo>
                    <a:pt x="1065" y="1875"/>
                  </a:lnTo>
                  <a:lnTo>
                    <a:pt x="1085" y="1886"/>
                  </a:lnTo>
                  <a:lnTo>
                    <a:pt x="1096" y="1892"/>
                  </a:lnTo>
                  <a:lnTo>
                    <a:pt x="1143" y="1916"/>
                  </a:lnTo>
                  <a:cubicBezTo>
                    <a:pt x="1187" y="1938"/>
                    <a:pt x="1235" y="1956"/>
                    <a:pt x="1282" y="1972"/>
                  </a:cubicBezTo>
                  <a:cubicBezTo>
                    <a:pt x="1364" y="1996"/>
                    <a:pt x="1446" y="2015"/>
                    <a:pt x="1529" y="2026"/>
                  </a:cubicBezTo>
                  <a:cubicBezTo>
                    <a:pt x="1688" y="2046"/>
                    <a:pt x="1831" y="2048"/>
                    <a:pt x="1955" y="2059"/>
                  </a:cubicBezTo>
                  <a:cubicBezTo>
                    <a:pt x="2080" y="2072"/>
                    <a:pt x="2181" y="2093"/>
                    <a:pt x="2239" y="2126"/>
                  </a:cubicBezTo>
                  <a:cubicBezTo>
                    <a:pt x="2300" y="2159"/>
                    <a:pt x="2335" y="2194"/>
                    <a:pt x="2368" y="2282"/>
                  </a:cubicBezTo>
                  <a:cubicBezTo>
                    <a:pt x="2403" y="2369"/>
                    <a:pt x="2429" y="2491"/>
                    <a:pt x="2479" y="2609"/>
                  </a:cubicBezTo>
                  <a:cubicBezTo>
                    <a:pt x="2587" y="2863"/>
                    <a:pt x="2761" y="2999"/>
                    <a:pt x="2877" y="3081"/>
                  </a:cubicBezTo>
                  <a:cubicBezTo>
                    <a:pt x="2923" y="3111"/>
                    <a:pt x="2972" y="3138"/>
                    <a:pt x="3023" y="3162"/>
                  </a:cubicBezTo>
                  <a:lnTo>
                    <a:pt x="3075" y="3186"/>
                  </a:lnTo>
                  <a:cubicBezTo>
                    <a:pt x="3096" y="3195"/>
                    <a:pt x="3118" y="3199"/>
                    <a:pt x="3139" y="3199"/>
                  </a:cubicBezTo>
                  <a:cubicBezTo>
                    <a:pt x="3197" y="3199"/>
                    <a:pt x="3253" y="3168"/>
                    <a:pt x="3282" y="3115"/>
                  </a:cubicBezTo>
                  <a:cubicBezTo>
                    <a:pt x="3322" y="3041"/>
                    <a:pt x="3300" y="2951"/>
                    <a:pt x="3231" y="2903"/>
                  </a:cubicBezTo>
                  <a:lnTo>
                    <a:pt x="3226" y="2900"/>
                  </a:lnTo>
                  <a:cubicBezTo>
                    <a:pt x="3182" y="2868"/>
                    <a:pt x="3141" y="2833"/>
                    <a:pt x="3101" y="2795"/>
                  </a:cubicBezTo>
                  <a:cubicBezTo>
                    <a:pt x="3058" y="2754"/>
                    <a:pt x="3020" y="2706"/>
                    <a:pt x="2986" y="2657"/>
                  </a:cubicBezTo>
                  <a:cubicBezTo>
                    <a:pt x="2947" y="2595"/>
                    <a:pt x="2917" y="2528"/>
                    <a:pt x="2894" y="2460"/>
                  </a:cubicBezTo>
                  <a:cubicBezTo>
                    <a:pt x="2870" y="2380"/>
                    <a:pt x="2861" y="2277"/>
                    <a:pt x="2820" y="2132"/>
                  </a:cubicBezTo>
                  <a:cubicBezTo>
                    <a:pt x="2808" y="2093"/>
                    <a:pt x="2794" y="2054"/>
                    <a:pt x="2778" y="2018"/>
                  </a:cubicBezTo>
                  <a:cubicBezTo>
                    <a:pt x="2770" y="1997"/>
                    <a:pt x="2761" y="1978"/>
                    <a:pt x="2746" y="1953"/>
                  </a:cubicBezTo>
                  <a:cubicBezTo>
                    <a:pt x="2735" y="1934"/>
                    <a:pt x="2724" y="1914"/>
                    <a:pt x="2711" y="1897"/>
                  </a:cubicBezTo>
                  <a:cubicBezTo>
                    <a:pt x="2654" y="1818"/>
                    <a:pt x="2583" y="1749"/>
                    <a:pt x="2500" y="1698"/>
                  </a:cubicBezTo>
                  <a:cubicBezTo>
                    <a:pt x="2333" y="1595"/>
                    <a:pt x="2157" y="1563"/>
                    <a:pt x="2007" y="1549"/>
                  </a:cubicBezTo>
                  <a:cubicBezTo>
                    <a:pt x="1859" y="1533"/>
                    <a:pt x="1720" y="1528"/>
                    <a:pt x="1597" y="1512"/>
                  </a:cubicBezTo>
                  <a:cubicBezTo>
                    <a:pt x="1542" y="1506"/>
                    <a:pt x="1488" y="1496"/>
                    <a:pt x="1433" y="1482"/>
                  </a:cubicBezTo>
                  <a:cubicBezTo>
                    <a:pt x="1413" y="1473"/>
                    <a:pt x="1406" y="1477"/>
                    <a:pt x="1376" y="1461"/>
                  </a:cubicBezTo>
                  <a:lnTo>
                    <a:pt x="1329" y="1439"/>
                  </a:lnTo>
                  <a:lnTo>
                    <a:pt x="1317" y="1433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09" y="1428"/>
                  </a:lnTo>
                  <a:cubicBezTo>
                    <a:pt x="1240" y="1385"/>
                    <a:pt x="1178" y="1314"/>
                    <a:pt x="1124" y="1221"/>
                  </a:cubicBezTo>
                  <a:cubicBezTo>
                    <a:pt x="1069" y="1120"/>
                    <a:pt x="1023" y="1016"/>
                    <a:pt x="984" y="908"/>
                  </a:cubicBezTo>
                  <a:cubicBezTo>
                    <a:pt x="941" y="797"/>
                    <a:pt x="901" y="691"/>
                    <a:pt x="845" y="576"/>
                  </a:cubicBezTo>
                  <a:cubicBezTo>
                    <a:pt x="758" y="396"/>
                    <a:pt x="631" y="239"/>
                    <a:pt x="472" y="118"/>
                  </a:cubicBezTo>
                  <a:cubicBezTo>
                    <a:pt x="423" y="82"/>
                    <a:pt x="368" y="50"/>
                    <a:pt x="311" y="28"/>
                  </a:cubicBezTo>
                  <a:lnTo>
                    <a:pt x="262" y="10"/>
                  </a:lnTo>
                  <a:cubicBezTo>
                    <a:pt x="244" y="4"/>
                    <a:pt x="226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29"/>
            <p:cNvSpPr/>
            <p:nvPr/>
          </p:nvSpPr>
          <p:spPr>
            <a:xfrm>
              <a:off x="518925" y="3977200"/>
              <a:ext cx="88900" cy="82350"/>
            </a:xfrm>
            <a:custGeom>
              <a:rect b="b" l="l" r="r" t="t"/>
              <a:pathLst>
                <a:path extrusionOk="0" h="3294" w="3556">
                  <a:moveTo>
                    <a:pt x="1319" y="1435"/>
                  </a:moveTo>
                  <a:lnTo>
                    <a:pt x="1329" y="1440"/>
                  </a:lnTo>
                  <a:lnTo>
                    <a:pt x="1327" y="1440"/>
                  </a:lnTo>
                  <a:lnTo>
                    <a:pt x="1325" y="1439"/>
                  </a:lnTo>
                  <a:lnTo>
                    <a:pt x="1322" y="1437"/>
                  </a:lnTo>
                  <a:lnTo>
                    <a:pt x="1319" y="1435"/>
                  </a:lnTo>
                  <a:close/>
                  <a:moveTo>
                    <a:pt x="208" y="1"/>
                  </a:moveTo>
                  <a:cubicBezTo>
                    <a:pt x="67" y="1"/>
                    <a:pt x="0" y="203"/>
                    <a:pt x="141" y="280"/>
                  </a:cubicBezTo>
                  <a:lnTo>
                    <a:pt x="141" y="278"/>
                  </a:lnTo>
                  <a:lnTo>
                    <a:pt x="141" y="278"/>
                  </a:lnTo>
                  <a:cubicBezTo>
                    <a:pt x="143" y="280"/>
                    <a:pt x="162" y="291"/>
                    <a:pt x="184" y="305"/>
                  </a:cubicBezTo>
                  <a:cubicBezTo>
                    <a:pt x="211" y="329"/>
                    <a:pt x="238" y="353"/>
                    <a:pt x="264" y="380"/>
                  </a:cubicBezTo>
                  <a:cubicBezTo>
                    <a:pt x="334" y="451"/>
                    <a:pt x="418" y="591"/>
                    <a:pt x="478" y="773"/>
                  </a:cubicBezTo>
                  <a:cubicBezTo>
                    <a:pt x="507" y="877"/>
                    <a:pt x="539" y="990"/>
                    <a:pt x="572" y="1110"/>
                  </a:cubicBezTo>
                  <a:cubicBezTo>
                    <a:pt x="612" y="1237"/>
                    <a:pt x="656" y="1381"/>
                    <a:pt x="744" y="1529"/>
                  </a:cubicBezTo>
                  <a:cubicBezTo>
                    <a:pt x="788" y="1609"/>
                    <a:pt x="845" y="1683"/>
                    <a:pt x="911" y="1749"/>
                  </a:cubicBezTo>
                  <a:cubicBezTo>
                    <a:pt x="946" y="1784"/>
                    <a:pt x="982" y="1815"/>
                    <a:pt x="1023" y="1844"/>
                  </a:cubicBezTo>
                  <a:lnTo>
                    <a:pt x="1055" y="1865"/>
                  </a:lnTo>
                  <a:lnTo>
                    <a:pt x="1063" y="1871"/>
                  </a:lnTo>
                  <a:lnTo>
                    <a:pt x="1066" y="1873"/>
                  </a:lnTo>
                  <a:lnTo>
                    <a:pt x="1068" y="1874"/>
                  </a:lnTo>
                  <a:lnTo>
                    <a:pt x="1085" y="1884"/>
                  </a:lnTo>
                  <a:lnTo>
                    <a:pt x="1097" y="1890"/>
                  </a:lnTo>
                  <a:lnTo>
                    <a:pt x="1146" y="1915"/>
                  </a:lnTo>
                  <a:cubicBezTo>
                    <a:pt x="1345" y="2011"/>
                    <a:pt x="1510" y="2022"/>
                    <a:pt x="1670" y="2041"/>
                  </a:cubicBezTo>
                  <a:cubicBezTo>
                    <a:pt x="1828" y="2054"/>
                    <a:pt x="1971" y="2057"/>
                    <a:pt x="2082" y="2079"/>
                  </a:cubicBezTo>
                  <a:cubicBezTo>
                    <a:pt x="2200" y="2100"/>
                    <a:pt x="2263" y="2132"/>
                    <a:pt x="2306" y="2181"/>
                  </a:cubicBezTo>
                  <a:cubicBezTo>
                    <a:pt x="2349" y="2222"/>
                    <a:pt x="2381" y="2321"/>
                    <a:pt x="2417" y="2453"/>
                  </a:cubicBezTo>
                  <a:lnTo>
                    <a:pt x="2449" y="2554"/>
                  </a:lnTo>
                  <a:cubicBezTo>
                    <a:pt x="2462" y="2588"/>
                    <a:pt x="2475" y="2621"/>
                    <a:pt x="2489" y="2653"/>
                  </a:cubicBezTo>
                  <a:cubicBezTo>
                    <a:pt x="2521" y="2721"/>
                    <a:pt x="2561" y="2787"/>
                    <a:pt x="2605" y="2845"/>
                  </a:cubicBezTo>
                  <a:cubicBezTo>
                    <a:pt x="2737" y="3017"/>
                    <a:pt x="2915" y="3149"/>
                    <a:pt x="3117" y="3227"/>
                  </a:cubicBezTo>
                  <a:cubicBezTo>
                    <a:pt x="3171" y="3249"/>
                    <a:pt x="3227" y="3267"/>
                    <a:pt x="3284" y="3278"/>
                  </a:cubicBezTo>
                  <a:lnTo>
                    <a:pt x="3344" y="3290"/>
                  </a:lnTo>
                  <a:cubicBezTo>
                    <a:pt x="3355" y="3293"/>
                    <a:pt x="3366" y="3294"/>
                    <a:pt x="3377" y="3294"/>
                  </a:cubicBezTo>
                  <a:cubicBezTo>
                    <a:pt x="3448" y="3294"/>
                    <a:pt x="3512" y="3246"/>
                    <a:pt x="3532" y="3176"/>
                  </a:cubicBezTo>
                  <a:cubicBezTo>
                    <a:pt x="3556" y="3093"/>
                    <a:pt x="3511" y="3007"/>
                    <a:pt x="3430" y="2980"/>
                  </a:cubicBezTo>
                  <a:lnTo>
                    <a:pt x="3427" y="2979"/>
                  </a:lnTo>
                  <a:cubicBezTo>
                    <a:pt x="3373" y="2957"/>
                    <a:pt x="3322" y="2930"/>
                    <a:pt x="3273" y="2899"/>
                  </a:cubicBezTo>
                  <a:cubicBezTo>
                    <a:pt x="3149" y="2825"/>
                    <a:pt x="3044" y="2721"/>
                    <a:pt x="2971" y="2597"/>
                  </a:cubicBezTo>
                  <a:cubicBezTo>
                    <a:pt x="2950" y="2562"/>
                    <a:pt x="2932" y="2524"/>
                    <a:pt x="2920" y="2486"/>
                  </a:cubicBezTo>
                  <a:cubicBezTo>
                    <a:pt x="2913" y="2470"/>
                    <a:pt x="2896" y="2419"/>
                    <a:pt x="2896" y="2415"/>
                  </a:cubicBezTo>
                  <a:lnTo>
                    <a:pt x="2878" y="2335"/>
                  </a:lnTo>
                  <a:cubicBezTo>
                    <a:pt x="2851" y="2222"/>
                    <a:pt x="2834" y="2044"/>
                    <a:pt x="2697" y="1868"/>
                  </a:cubicBezTo>
                  <a:cubicBezTo>
                    <a:pt x="2632" y="1784"/>
                    <a:pt x="2548" y="1714"/>
                    <a:pt x="2454" y="1664"/>
                  </a:cubicBezTo>
                  <a:cubicBezTo>
                    <a:pt x="2368" y="1620"/>
                    <a:pt x="2276" y="1590"/>
                    <a:pt x="2182" y="1574"/>
                  </a:cubicBezTo>
                  <a:cubicBezTo>
                    <a:pt x="2007" y="1539"/>
                    <a:pt x="1852" y="1536"/>
                    <a:pt x="1713" y="1524"/>
                  </a:cubicBezTo>
                  <a:cubicBezTo>
                    <a:pt x="1648" y="1520"/>
                    <a:pt x="1585" y="1513"/>
                    <a:pt x="1521" y="1502"/>
                  </a:cubicBezTo>
                  <a:cubicBezTo>
                    <a:pt x="1489" y="1497"/>
                    <a:pt x="1465" y="1489"/>
                    <a:pt x="1437" y="1485"/>
                  </a:cubicBezTo>
                  <a:cubicBezTo>
                    <a:pt x="1416" y="1478"/>
                    <a:pt x="1397" y="1470"/>
                    <a:pt x="1376" y="1462"/>
                  </a:cubicBezTo>
                  <a:lnTo>
                    <a:pt x="1327" y="1439"/>
                  </a:lnTo>
                  <a:lnTo>
                    <a:pt x="1317" y="1434"/>
                  </a:lnTo>
                  <a:lnTo>
                    <a:pt x="1308" y="1427"/>
                  </a:lnTo>
                  <a:cubicBezTo>
                    <a:pt x="1289" y="1416"/>
                    <a:pt x="1271" y="1404"/>
                    <a:pt x="1254" y="1388"/>
                  </a:cubicBezTo>
                  <a:cubicBezTo>
                    <a:pt x="1217" y="1354"/>
                    <a:pt x="1184" y="1318"/>
                    <a:pt x="1159" y="1275"/>
                  </a:cubicBezTo>
                  <a:cubicBezTo>
                    <a:pt x="1097" y="1176"/>
                    <a:pt x="1044" y="1071"/>
                    <a:pt x="1004" y="962"/>
                  </a:cubicBezTo>
                  <a:cubicBezTo>
                    <a:pt x="958" y="846"/>
                    <a:pt x="920" y="738"/>
                    <a:pt x="864" y="618"/>
                  </a:cubicBezTo>
                  <a:cubicBezTo>
                    <a:pt x="780" y="426"/>
                    <a:pt x="648" y="258"/>
                    <a:pt x="485" y="127"/>
                  </a:cubicBezTo>
                  <a:cubicBezTo>
                    <a:pt x="434" y="87"/>
                    <a:pt x="376" y="54"/>
                    <a:pt x="316" y="29"/>
                  </a:cubicBezTo>
                  <a:cubicBezTo>
                    <a:pt x="280" y="14"/>
                    <a:pt x="265" y="11"/>
                    <a:pt x="264" y="10"/>
                  </a:cubicBezTo>
                  <a:lnTo>
                    <a:pt x="249" y="6"/>
                  </a:lnTo>
                  <a:cubicBezTo>
                    <a:pt x="235" y="3"/>
                    <a:pt x="221" y="1"/>
                    <a:pt x="208" y="1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29"/>
            <p:cNvSpPr/>
            <p:nvPr/>
          </p:nvSpPr>
          <p:spPr>
            <a:xfrm>
              <a:off x="676875" y="3785075"/>
              <a:ext cx="27250" cy="23125"/>
            </a:xfrm>
            <a:custGeom>
              <a:rect b="b" l="l" r="r" t="t"/>
              <a:pathLst>
                <a:path extrusionOk="0" h="925" w="1090">
                  <a:moveTo>
                    <a:pt x="610" y="0"/>
                  </a:moveTo>
                  <a:cubicBezTo>
                    <a:pt x="218" y="0"/>
                    <a:pt x="1" y="468"/>
                    <a:pt x="267" y="767"/>
                  </a:cubicBezTo>
                  <a:cubicBezTo>
                    <a:pt x="363" y="875"/>
                    <a:pt x="488" y="924"/>
                    <a:pt x="610" y="924"/>
                  </a:cubicBezTo>
                  <a:cubicBezTo>
                    <a:pt x="838" y="924"/>
                    <a:pt x="1058" y="757"/>
                    <a:pt x="1075" y="489"/>
                  </a:cubicBezTo>
                  <a:cubicBezTo>
                    <a:pt x="1089" y="235"/>
                    <a:pt x="895" y="16"/>
                    <a:pt x="641" y="1"/>
                  </a:cubicBezTo>
                  <a:cubicBezTo>
                    <a:pt x="630" y="1"/>
                    <a:pt x="620" y="0"/>
                    <a:pt x="610" y="0"/>
                  </a:cubicBezTo>
                  <a:close/>
                </a:path>
              </a:pathLst>
            </a:custGeom>
            <a:solidFill>
              <a:srgbClr val="88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29"/>
            <p:cNvSpPr/>
            <p:nvPr/>
          </p:nvSpPr>
          <p:spPr>
            <a:xfrm>
              <a:off x="673475" y="3831525"/>
              <a:ext cx="27225" cy="23125"/>
            </a:xfrm>
            <a:custGeom>
              <a:rect b="b" l="l" r="r" t="t"/>
              <a:pathLst>
                <a:path extrusionOk="0" h="925" w="1089">
                  <a:moveTo>
                    <a:pt x="609" y="0"/>
                  </a:moveTo>
                  <a:cubicBezTo>
                    <a:pt x="217" y="0"/>
                    <a:pt x="0" y="469"/>
                    <a:pt x="267" y="769"/>
                  </a:cubicBezTo>
                  <a:cubicBezTo>
                    <a:pt x="362" y="876"/>
                    <a:pt x="486" y="925"/>
                    <a:pt x="608" y="925"/>
                  </a:cubicBezTo>
                  <a:cubicBezTo>
                    <a:pt x="836" y="925"/>
                    <a:pt x="1057" y="758"/>
                    <a:pt x="1072" y="491"/>
                  </a:cubicBezTo>
                  <a:cubicBezTo>
                    <a:pt x="1088" y="235"/>
                    <a:pt x="894" y="16"/>
                    <a:pt x="640" y="1"/>
                  </a:cubicBezTo>
                  <a:cubicBezTo>
                    <a:pt x="630" y="1"/>
                    <a:pt x="619" y="0"/>
                    <a:pt x="609" y="0"/>
                  </a:cubicBezTo>
                  <a:close/>
                </a:path>
              </a:pathLst>
            </a:custGeom>
            <a:solidFill>
              <a:srgbClr val="88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29"/>
            <p:cNvSpPr/>
            <p:nvPr/>
          </p:nvSpPr>
          <p:spPr>
            <a:xfrm>
              <a:off x="671100" y="3881075"/>
              <a:ext cx="27250" cy="23175"/>
            </a:xfrm>
            <a:custGeom>
              <a:rect b="b" l="l" r="r" t="t"/>
              <a:pathLst>
                <a:path extrusionOk="0" h="927" w="1090">
                  <a:moveTo>
                    <a:pt x="611" y="1"/>
                  </a:moveTo>
                  <a:cubicBezTo>
                    <a:pt x="219" y="1"/>
                    <a:pt x="1" y="470"/>
                    <a:pt x="266" y="771"/>
                  </a:cubicBezTo>
                  <a:cubicBezTo>
                    <a:pt x="362" y="878"/>
                    <a:pt x="486" y="927"/>
                    <a:pt x="609" y="927"/>
                  </a:cubicBezTo>
                  <a:cubicBezTo>
                    <a:pt x="837" y="927"/>
                    <a:pt x="1058" y="759"/>
                    <a:pt x="1074" y="491"/>
                  </a:cubicBezTo>
                  <a:cubicBezTo>
                    <a:pt x="1090" y="237"/>
                    <a:pt x="896" y="17"/>
                    <a:pt x="640" y="2"/>
                  </a:cubicBezTo>
                  <a:cubicBezTo>
                    <a:pt x="630" y="1"/>
                    <a:pt x="620" y="1"/>
                    <a:pt x="611" y="1"/>
                  </a:cubicBezTo>
                  <a:close/>
                </a:path>
              </a:pathLst>
            </a:custGeom>
            <a:solidFill>
              <a:srgbClr val="88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29"/>
            <p:cNvSpPr/>
            <p:nvPr/>
          </p:nvSpPr>
          <p:spPr>
            <a:xfrm>
              <a:off x="674600" y="3784925"/>
              <a:ext cx="27250" cy="23125"/>
            </a:xfrm>
            <a:custGeom>
              <a:rect b="b" l="l" r="r" t="t"/>
              <a:pathLst>
                <a:path extrusionOk="0" h="925" w="1090">
                  <a:moveTo>
                    <a:pt x="612" y="0"/>
                  </a:moveTo>
                  <a:cubicBezTo>
                    <a:pt x="220" y="0"/>
                    <a:pt x="1" y="468"/>
                    <a:pt x="268" y="769"/>
                  </a:cubicBezTo>
                  <a:cubicBezTo>
                    <a:pt x="363" y="876"/>
                    <a:pt x="488" y="925"/>
                    <a:pt x="610" y="925"/>
                  </a:cubicBezTo>
                  <a:cubicBezTo>
                    <a:pt x="838" y="925"/>
                    <a:pt x="1059" y="757"/>
                    <a:pt x="1075" y="490"/>
                  </a:cubicBezTo>
                  <a:cubicBezTo>
                    <a:pt x="1089" y="236"/>
                    <a:pt x="896" y="17"/>
                    <a:pt x="641" y="1"/>
                  </a:cubicBezTo>
                  <a:cubicBezTo>
                    <a:pt x="631" y="0"/>
                    <a:pt x="622" y="0"/>
                    <a:pt x="612" y="0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29"/>
            <p:cNvSpPr/>
            <p:nvPr/>
          </p:nvSpPr>
          <p:spPr>
            <a:xfrm>
              <a:off x="671200" y="3831400"/>
              <a:ext cx="27225" cy="23150"/>
            </a:xfrm>
            <a:custGeom>
              <a:rect b="b" l="l" r="r" t="t"/>
              <a:pathLst>
                <a:path extrusionOk="0" h="926" w="1089">
                  <a:moveTo>
                    <a:pt x="610" y="1"/>
                  </a:moveTo>
                  <a:cubicBezTo>
                    <a:pt x="217" y="1"/>
                    <a:pt x="0" y="469"/>
                    <a:pt x="267" y="769"/>
                  </a:cubicBezTo>
                  <a:cubicBezTo>
                    <a:pt x="362" y="877"/>
                    <a:pt x="486" y="925"/>
                    <a:pt x="609" y="925"/>
                  </a:cubicBezTo>
                  <a:cubicBezTo>
                    <a:pt x="836" y="925"/>
                    <a:pt x="1057" y="758"/>
                    <a:pt x="1073" y="491"/>
                  </a:cubicBezTo>
                  <a:cubicBezTo>
                    <a:pt x="1089" y="235"/>
                    <a:pt x="895" y="18"/>
                    <a:pt x="640" y="2"/>
                  </a:cubicBezTo>
                  <a:cubicBezTo>
                    <a:pt x="630" y="1"/>
                    <a:pt x="620" y="1"/>
                    <a:pt x="610" y="1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29"/>
            <p:cNvSpPr/>
            <p:nvPr/>
          </p:nvSpPr>
          <p:spPr>
            <a:xfrm>
              <a:off x="668850" y="3880950"/>
              <a:ext cx="27225" cy="23150"/>
            </a:xfrm>
            <a:custGeom>
              <a:rect b="b" l="l" r="r" t="t"/>
              <a:pathLst>
                <a:path extrusionOk="0" h="926" w="1089">
                  <a:moveTo>
                    <a:pt x="612" y="1"/>
                  </a:moveTo>
                  <a:cubicBezTo>
                    <a:pt x="218" y="1"/>
                    <a:pt x="0" y="469"/>
                    <a:pt x="267" y="770"/>
                  </a:cubicBezTo>
                  <a:cubicBezTo>
                    <a:pt x="362" y="877"/>
                    <a:pt x="486" y="926"/>
                    <a:pt x="609" y="926"/>
                  </a:cubicBezTo>
                  <a:cubicBezTo>
                    <a:pt x="836" y="926"/>
                    <a:pt x="1058" y="758"/>
                    <a:pt x="1073" y="491"/>
                  </a:cubicBezTo>
                  <a:cubicBezTo>
                    <a:pt x="1089" y="235"/>
                    <a:pt x="895" y="18"/>
                    <a:pt x="641" y="2"/>
                  </a:cubicBezTo>
                  <a:cubicBezTo>
                    <a:pt x="631" y="1"/>
                    <a:pt x="621" y="1"/>
                    <a:pt x="612" y="1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29"/>
            <p:cNvSpPr/>
            <p:nvPr/>
          </p:nvSpPr>
          <p:spPr>
            <a:xfrm>
              <a:off x="688425" y="3792475"/>
              <a:ext cx="11250" cy="12375"/>
            </a:xfrm>
            <a:custGeom>
              <a:rect b="b" l="l" r="r" t="t"/>
              <a:pathLst>
                <a:path extrusionOk="0" h="495" w="450">
                  <a:moveTo>
                    <a:pt x="378" y="0"/>
                  </a:moveTo>
                  <a:cubicBezTo>
                    <a:pt x="361" y="0"/>
                    <a:pt x="345" y="12"/>
                    <a:pt x="344" y="33"/>
                  </a:cubicBezTo>
                  <a:lnTo>
                    <a:pt x="344" y="34"/>
                  </a:lnTo>
                  <a:cubicBezTo>
                    <a:pt x="344" y="123"/>
                    <a:pt x="314" y="209"/>
                    <a:pt x="260" y="281"/>
                  </a:cubicBezTo>
                  <a:cubicBezTo>
                    <a:pt x="203" y="349"/>
                    <a:pt x="128" y="398"/>
                    <a:pt x="42" y="421"/>
                  </a:cubicBezTo>
                  <a:lnTo>
                    <a:pt x="41" y="421"/>
                  </a:lnTo>
                  <a:cubicBezTo>
                    <a:pt x="1" y="433"/>
                    <a:pt x="7" y="490"/>
                    <a:pt x="48" y="494"/>
                  </a:cubicBezTo>
                  <a:cubicBezTo>
                    <a:pt x="57" y="494"/>
                    <a:pt x="65" y="495"/>
                    <a:pt x="73" y="495"/>
                  </a:cubicBezTo>
                  <a:cubicBezTo>
                    <a:pt x="180" y="495"/>
                    <a:pt x="286" y="439"/>
                    <a:pt x="350" y="351"/>
                  </a:cubicBezTo>
                  <a:cubicBezTo>
                    <a:pt x="422" y="257"/>
                    <a:pt x="449" y="131"/>
                    <a:pt x="411" y="23"/>
                  </a:cubicBezTo>
                  <a:cubicBezTo>
                    <a:pt x="405" y="8"/>
                    <a:pt x="392" y="0"/>
                    <a:pt x="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29"/>
            <p:cNvSpPr/>
            <p:nvPr/>
          </p:nvSpPr>
          <p:spPr>
            <a:xfrm>
              <a:off x="683575" y="3839050"/>
              <a:ext cx="11200" cy="12375"/>
            </a:xfrm>
            <a:custGeom>
              <a:rect b="b" l="l" r="r" t="t"/>
              <a:pathLst>
                <a:path extrusionOk="0" h="495" w="448">
                  <a:moveTo>
                    <a:pt x="378" y="1"/>
                  </a:moveTo>
                  <a:cubicBezTo>
                    <a:pt x="361" y="1"/>
                    <a:pt x="345" y="12"/>
                    <a:pt x="344" y="33"/>
                  </a:cubicBezTo>
                  <a:lnTo>
                    <a:pt x="344" y="34"/>
                  </a:lnTo>
                  <a:cubicBezTo>
                    <a:pt x="343" y="123"/>
                    <a:pt x="312" y="211"/>
                    <a:pt x="258" y="281"/>
                  </a:cubicBezTo>
                  <a:cubicBezTo>
                    <a:pt x="203" y="349"/>
                    <a:pt x="126" y="398"/>
                    <a:pt x="42" y="422"/>
                  </a:cubicBezTo>
                  <a:lnTo>
                    <a:pt x="41" y="422"/>
                  </a:lnTo>
                  <a:cubicBezTo>
                    <a:pt x="1" y="433"/>
                    <a:pt x="7" y="489"/>
                    <a:pt x="47" y="494"/>
                  </a:cubicBezTo>
                  <a:cubicBezTo>
                    <a:pt x="55" y="494"/>
                    <a:pt x="64" y="495"/>
                    <a:pt x="72" y="495"/>
                  </a:cubicBezTo>
                  <a:cubicBezTo>
                    <a:pt x="180" y="495"/>
                    <a:pt x="286" y="439"/>
                    <a:pt x="351" y="352"/>
                  </a:cubicBezTo>
                  <a:cubicBezTo>
                    <a:pt x="420" y="257"/>
                    <a:pt x="448" y="131"/>
                    <a:pt x="409" y="23"/>
                  </a:cubicBezTo>
                  <a:cubicBezTo>
                    <a:pt x="404" y="8"/>
                    <a:pt x="391" y="1"/>
                    <a:pt x="3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29"/>
            <p:cNvSpPr/>
            <p:nvPr/>
          </p:nvSpPr>
          <p:spPr>
            <a:xfrm>
              <a:off x="681925" y="3889400"/>
              <a:ext cx="11175" cy="12350"/>
            </a:xfrm>
            <a:custGeom>
              <a:rect b="b" l="l" r="r" t="t"/>
              <a:pathLst>
                <a:path extrusionOk="0" h="494" w="447">
                  <a:moveTo>
                    <a:pt x="377" y="0"/>
                  </a:moveTo>
                  <a:cubicBezTo>
                    <a:pt x="360" y="0"/>
                    <a:pt x="344" y="11"/>
                    <a:pt x="343" y="33"/>
                  </a:cubicBezTo>
                  <a:lnTo>
                    <a:pt x="343" y="34"/>
                  </a:lnTo>
                  <a:cubicBezTo>
                    <a:pt x="342" y="123"/>
                    <a:pt x="312" y="209"/>
                    <a:pt x="258" y="281"/>
                  </a:cubicBezTo>
                  <a:cubicBezTo>
                    <a:pt x="202" y="349"/>
                    <a:pt x="126" y="397"/>
                    <a:pt x="40" y="420"/>
                  </a:cubicBezTo>
                  <a:lnTo>
                    <a:pt x="38" y="420"/>
                  </a:lnTo>
                  <a:cubicBezTo>
                    <a:pt x="0" y="433"/>
                    <a:pt x="6" y="489"/>
                    <a:pt x="46" y="492"/>
                  </a:cubicBezTo>
                  <a:cubicBezTo>
                    <a:pt x="56" y="493"/>
                    <a:pt x="65" y="493"/>
                    <a:pt x="75" y="493"/>
                  </a:cubicBezTo>
                  <a:cubicBezTo>
                    <a:pt x="180" y="493"/>
                    <a:pt x="284" y="438"/>
                    <a:pt x="350" y="350"/>
                  </a:cubicBezTo>
                  <a:cubicBezTo>
                    <a:pt x="420" y="257"/>
                    <a:pt x="447" y="130"/>
                    <a:pt x="409" y="23"/>
                  </a:cubicBezTo>
                  <a:cubicBezTo>
                    <a:pt x="403" y="7"/>
                    <a:pt x="390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29"/>
            <p:cNvSpPr/>
            <p:nvPr/>
          </p:nvSpPr>
          <p:spPr>
            <a:xfrm>
              <a:off x="812650" y="3945700"/>
              <a:ext cx="12000" cy="10400"/>
            </a:xfrm>
            <a:custGeom>
              <a:rect b="b" l="l" r="r" t="t"/>
              <a:pathLst>
                <a:path extrusionOk="0" h="416" w="480">
                  <a:moveTo>
                    <a:pt x="239" y="1"/>
                  </a:moveTo>
                  <a:cubicBezTo>
                    <a:pt x="168" y="1"/>
                    <a:pt x="93" y="25"/>
                    <a:pt x="44" y="98"/>
                  </a:cubicBezTo>
                  <a:cubicBezTo>
                    <a:pt x="1" y="159"/>
                    <a:pt x="7" y="241"/>
                    <a:pt x="58" y="297"/>
                  </a:cubicBezTo>
                  <a:lnTo>
                    <a:pt x="90" y="330"/>
                  </a:lnTo>
                  <a:cubicBezTo>
                    <a:pt x="145" y="387"/>
                    <a:pt x="174" y="405"/>
                    <a:pt x="209" y="414"/>
                  </a:cubicBezTo>
                  <a:cubicBezTo>
                    <a:pt x="215" y="415"/>
                    <a:pt x="221" y="416"/>
                    <a:pt x="228" y="416"/>
                  </a:cubicBezTo>
                  <a:cubicBezTo>
                    <a:pt x="256" y="416"/>
                    <a:pt x="286" y="405"/>
                    <a:pt x="339" y="372"/>
                  </a:cubicBezTo>
                  <a:lnTo>
                    <a:pt x="385" y="341"/>
                  </a:lnTo>
                  <a:cubicBezTo>
                    <a:pt x="452" y="297"/>
                    <a:pt x="479" y="211"/>
                    <a:pt x="449" y="136"/>
                  </a:cubicBezTo>
                  <a:cubicBezTo>
                    <a:pt x="414" y="46"/>
                    <a:pt x="335" y="9"/>
                    <a:pt x="258" y="1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29"/>
            <p:cNvSpPr/>
            <p:nvPr/>
          </p:nvSpPr>
          <p:spPr>
            <a:xfrm>
              <a:off x="818300" y="3961825"/>
              <a:ext cx="13100" cy="10375"/>
            </a:xfrm>
            <a:custGeom>
              <a:rect b="b" l="l" r="r" t="t"/>
              <a:pathLst>
                <a:path extrusionOk="0" h="415" w="524">
                  <a:moveTo>
                    <a:pt x="250" y="0"/>
                  </a:moveTo>
                  <a:cubicBezTo>
                    <a:pt x="175" y="0"/>
                    <a:pt x="98" y="25"/>
                    <a:pt x="45" y="95"/>
                  </a:cubicBezTo>
                  <a:cubicBezTo>
                    <a:pt x="0" y="154"/>
                    <a:pt x="7" y="238"/>
                    <a:pt x="61" y="289"/>
                  </a:cubicBezTo>
                  <a:lnTo>
                    <a:pt x="99" y="326"/>
                  </a:lnTo>
                  <a:cubicBezTo>
                    <a:pt x="156" y="381"/>
                    <a:pt x="185" y="402"/>
                    <a:pt x="220" y="412"/>
                  </a:cubicBezTo>
                  <a:cubicBezTo>
                    <a:pt x="229" y="414"/>
                    <a:pt x="238" y="415"/>
                    <a:pt x="248" y="415"/>
                  </a:cubicBezTo>
                  <a:cubicBezTo>
                    <a:pt x="274" y="415"/>
                    <a:pt x="304" y="406"/>
                    <a:pt x="356" y="383"/>
                  </a:cubicBezTo>
                  <a:lnTo>
                    <a:pt x="414" y="358"/>
                  </a:lnTo>
                  <a:cubicBezTo>
                    <a:pt x="487" y="326"/>
                    <a:pt x="523" y="243"/>
                    <a:pt x="500" y="167"/>
                  </a:cubicBezTo>
                  <a:cubicBezTo>
                    <a:pt x="468" y="67"/>
                    <a:pt x="382" y="14"/>
                    <a:pt x="294" y="3"/>
                  </a:cubicBezTo>
                  <a:cubicBezTo>
                    <a:pt x="280" y="1"/>
                    <a:pt x="265" y="0"/>
                    <a:pt x="250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29"/>
            <p:cNvSpPr/>
            <p:nvPr/>
          </p:nvSpPr>
          <p:spPr>
            <a:xfrm>
              <a:off x="820875" y="3979225"/>
              <a:ext cx="14375" cy="10450"/>
            </a:xfrm>
            <a:custGeom>
              <a:rect b="b" l="l" r="r" t="t"/>
              <a:pathLst>
                <a:path extrusionOk="0" h="418" w="575">
                  <a:moveTo>
                    <a:pt x="266" y="0"/>
                  </a:moveTo>
                  <a:cubicBezTo>
                    <a:pt x="197" y="0"/>
                    <a:pt x="126" y="19"/>
                    <a:pt x="64" y="76"/>
                  </a:cubicBezTo>
                  <a:cubicBezTo>
                    <a:pt x="63" y="78"/>
                    <a:pt x="61" y="80"/>
                    <a:pt x="61" y="80"/>
                  </a:cubicBezTo>
                  <a:cubicBezTo>
                    <a:pt x="1" y="140"/>
                    <a:pt x="1" y="237"/>
                    <a:pt x="61" y="297"/>
                  </a:cubicBezTo>
                  <a:lnTo>
                    <a:pt x="77" y="312"/>
                  </a:lnTo>
                  <a:cubicBezTo>
                    <a:pt x="122" y="361"/>
                    <a:pt x="182" y="396"/>
                    <a:pt x="247" y="412"/>
                  </a:cubicBezTo>
                  <a:cubicBezTo>
                    <a:pt x="263" y="416"/>
                    <a:pt x="280" y="418"/>
                    <a:pt x="298" y="418"/>
                  </a:cubicBezTo>
                  <a:cubicBezTo>
                    <a:pt x="309" y="418"/>
                    <a:pt x="320" y="417"/>
                    <a:pt x="331" y="415"/>
                  </a:cubicBezTo>
                  <a:cubicBezTo>
                    <a:pt x="368" y="412"/>
                    <a:pt x="403" y="401"/>
                    <a:pt x="435" y="385"/>
                  </a:cubicBezTo>
                  <a:lnTo>
                    <a:pt x="457" y="372"/>
                  </a:lnTo>
                  <a:cubicBezTo>
                    <a:pt x="541" y="329"/>
                    <a:pt x="575" y="227"/>
                    <a:pt x="532" y="145"/>
                  </a:cubicBezTo>
                  <a:cubicBezTo>
                    <a:pt x="509" y="102"/>
                    <a:pt x="476" y="67"/>
                    <a:pt x="436" y="45"/>
                  </a:cubicBezTo>
                  <a:cubicBezTo>
                    <a:pt x="398" y="22"/>
                    <a:pt x="358" y="8"/>
                    <a:pt x="315" y="3"/>
                  </a:cubicBezTo>
                  <a:cubicBezTo>
                    <a:pt x="299" y="1"/>
                    <a:pt x="282" y="0"/>
                    <a:pt x="266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29"/>
            <p:cNvSpPr/>
            <p:nvPr/>
          </p:nvSpPr>
          <p:spPr>
            <a:xfrm>
              <a:off x="543350" y="3919675"/>
              <a:ext cx="12050" cy="10450"/>
            </a:xfrm>
            <a:custGeom>
              <a:rect b="b" l="l" r="r" t="t"/>
              <a:pathLst>
                <a:path extrusionOk="0" h="418" w="482">
                  <a:moveTo>
                    <a:pt x="239" y="1"/>
                  </a:moveTo>
                  <a:cubicBezTo>
                    <a:pt x="165" y="1"/>
                    <a:pt x="85" y="30"/>
                    <a:pt x="40" y="112"/>
                  </a:cubicBezTo>
                  <a:cubicBezTo>
                    <a:pt x="0" y="184"/>
                    <a:pt x="18" y="271"/>
                    <a:pt x="80" y="324"/>
                  </a:cubicBezTo>
                  <a:lnTo>
                    <a:pt x="121" y="359"/>
                  </a:lnTo>
                  <a:cubicBezTo>
                    <a:pt x="178" y="405"/>
                    <a:pt x="207" y="418"/>
                    <a:pt x="239" y="418"/>
                  </a:cubicBezTo>
                  <a:cubicBezTo>
                    <a:pt x="241" y="418"/>
                    <a:pt x="243" y="418"/>
                    <a:pt x="245" y="417"/>
                  </a:cubicBezTo>
                  <a:cubicBezTo>
                    <a:pt x="280" y="413"/>
                    <a:pt x="312" y="398"/>
                    <a:pt x="372" y="349"/>
                  </a:cubicBezTo>
                  <a:lnTo>
                    <a:pt x="407" y="319"/>
                  </a:lnTo>
                  <a:cubicBezTo>
                    <a:pt x="466" y="271"/>
                    <a:pt x="482" y="190"/>
                    <a:pt x="447" y="123"/>
                  </a:cubicBezTo>
                  <a:cubicBezTo>
                    <a:pt x="402" y="38"/>
                    <a:pt x="321" y="6"/>
                    <a:pt x="245" y="1"/>
                  </a:cubicBezTo>
                  <a:cubicBezTo>
                    <a:pt x="243" y="1"/>
                    <a:pt x="241" y="1"/>
                    <a:pt x="239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29"/>
            <p:cNvSpPr/>
            <p:nvPr/>
          </p:nvSpPr>
          <p:spPr>
            <a:xfrm>
              <a:off x="534650" y="3934950"/>
              <a:ext cx="13250" cy="10450"/>
            </a:xfrm>
            <a:custGeom>
              <a:rect b="b" l="l" r="r" t="t"/>
              <a:pathLst>
                <a:path extrusionOk="0" h="418" w="530">
                  <a:moveTo>
                    <a:pt x="267" y="0"/>
                  </a:moveTo>
                  <a:cubicBezTo>
                    <a:pt x="263" y="0"/>
                    <a:pt x="260" y="0"/>
                    <a:pt x="256" y="0"/>
                  </a:cubicBezTo>
                  <a:cubicBezTo>
                    <a:pt x="169" y="4"/>
                    <a:pt x="75" y="45"/>
                    <a:pt x="32" y="140"/>
                  </a:cubicBezTo>
                  <a:cubicBezTo>
                    <a:pt x="0" y="213"/>
                    <a:pt x="27" y="299"/>
                    <a:pt x="96" y="339"/>
                  </a:cubicBezTo>
                  <a:lnTo>
                    <a:pt x="150" y="371"/>
                  </a:lnTo>
                  <a:cubicBezTo>
                    <a:pt x="204" y="405"/>
                    <a:pt x="234" y="417"/>
                    <a:pt x="263" y="417"/>
                  </a:cubicBezTo>
                  <a:cubicBezTo>
                    <a:pt x="269" y="417"/>
                    <a:pt x="275" y="416"/>
                    <a:pt x="282" y="415"/>
                  </a:cubicBezTo>
                  <a:cubicBezTo>
                    <a:pt x="317" y="409"/>
                    <a:pt x="347" y="395"/>
                    <a:pt x="412" y="345"/>
                  </a:cubicBezTo>
                  <a:lnTo>
                    <a:pt x="453" y="314"/>
                  </a:lnTo>
                  <a:cubicBezTo>
                    <a:pt x="514" y="269"/>
                    <a:pt x="530" y="186"/>
                    <a:pt x="491" y="123"/>
                  </a:cubicBezTo>
                  <a:cubicBezTo>
                    <a:pt x="441" y="36"/>
                    <a:pt x="353" y="0"/>
                    <a:pt x="267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29"/>
            <p:cNvSpPr/>
            <p:nvPr/>
          </p:nvSpPr>
          <p:spPr>
            <a:xfrm>
              <a:off x="528800" y="3951875"/>
              <a:ext cx="14500" cy="10400"/>
            </a:xfrm>
            <a:custGeom>
              <a:rect b="b" l="l" r="r" t="t"/>
              <a:pathLst>
                <a:path extrusionOk="0" h="416" w="580">
                  <a:moveTo>
                    <a:pt x="285" y="1"/>
                  </a:moveTo>
                  <a:cubicBezTo>
                    <a:pt x="242" y="1"/>
                    <a:pt x="199" y="10"/>
                    <a:pt x="160" y="28"/>
                  </a:cubicBezTo>
                  <a:cubicBezTo>
                    <a:pt x="117" y="47"/>
                    <a:pt x="78" y="77"/>
                    <a:pt x="53" y="115"/>
                  </a:cubicBezTo>
                  <a:cubicBezTo>
                    <a:pt x="1" y="193"/>
                    <a:pt x="21" y="299"/>
                    <a:pt x="99" y="352"/>
                  </a:cubicBezTo>
                  <a:lnTo>
                    <a:pt x="120" y="365"/>
                  </a:lnTo>
                  <a:cubicBezTo>
                    <a:pt x="150" y="385"/>
                    <a:pt x="183" y="401"/>
                    <a:pt x="218" y="409"/>
                  </a:cubicBezTo>
                  <a:cubicBezTo>
                    <a:pt x="240" y="414"/>
                    <a:pt x="262" y="416"/>
                    <a:pt x="284" y="416"/>
                  </a:cubicBezTo>
                  <a:cubicBezTo>
                    <a:pt x="291" y="416"/>
                    <a:pt x="297" y="416"/>
                    <a:pt x="304" y="415"/>
                  </a:cubicBezTo>
                  <a:cubicBezTo>
                    <a:pt x="371" y="407"/>
                    <a:pt x="433" y="380"/>
                    <a:pt x="484" y="338"/>
                  </a:cubicBezTo>
                  <a:lnTo>
                    <a:pt x="503" y="325"/>
                  </a:lnTo>
                  <a:lnTo>
                    <a:pt x="508" y="320"/>
                  </a:lnTo>
                  <a:cubicBezTo>
                    <a:pt x="571" y="266"/>
                    <a:pt x="579" y="169"/>
                    <a:pt x="525" y="104"/>
                  </a:cubicBezTo>
                  <a:cubicBezTo>
                    <a:pt x="457" y="24"/>
                    <a:pt x="369" y="1"/>
                    <a:pt x="285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29"/>
            <p:cNvSpPr/>
            <p:nvPr/>
          </p:nvSpPr>
          <p:spPr>
            <a:xfrm>
              <a:off x="786950" y="3727000"/>
              <a:ext cx="10800" cy="10950"/>
            </a:xfrm>
            <a:custGeom>
              <a:rect b="b" l="l" r="r" t="t"/>
              <a:pathLst>
                <a:path extrusionOk="0" h="438" w="432">
                  <a:moveTo>
                    <a:pt x="234" y="0"/>
                  </a:moveTo>
                  <a:cubicBezTo>
                    <a:pt x="231" y="0"/>
                    <a:pt x="228" y="0"/>
                    <a:pt x="224" y="0"/>
                  </a:cubicBezTo>
                  <a:cubicBezTo>
                    <a:pt x="127" y="7"/>
                    <a:pt x="64" y="69"/>
                    <a:pt x="35" y="140"/>
                  </a:cubicBezTo>
                  <a:cubicBezTo>
                    <a:pt x="7" y="212"/>
                    <a:pt x="0" y="298"/>
                    <a:pt x="59" y="375"/>
                  </a:cubicBezTo>
                  <a:cubicBezTo>
                    <a:pt x="90" y="416"/>
                    <a:pt x="137" y="437"/>
                    <a:pt x="186" y="437"/>
                  </a:cubicBezTo>
                  <a:cubicBezTo>
                    <a:pt x="209" y="437"/>
                    <a:pt x="231" y="433"/>
                    <a:pt x="253" y="423"/>
                  </a:cubicBezTo>
                  <a:lnTo>
                    <a:pt x="294" y="402"/>
                  </a:lnTo>
                  <a:cubicBezTo>
                    <a:pt x="366" y="369"/>
                    <a:pt x="394" y="347"/>
                    <a:pt x="412" y="317"/>
                  </a:cubicBezTo>
                  <a:cubicBezTo>
                    <a:pt x="428" y="285"/>
                    <a:pt x="431" y="255"/>
                    <a:pt x="412" y="180"/>
                  </a:cubicBezTo>
                  <a:lnTo>
                    <a:pt x="398" y="126"/>
                  </a:lnTo>
                  <a:cubicBezTo>
                    <a:pt x="378" y="51"/>
                    <a:pt x="310" y="0"/>
                    <a:pt x="234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29"/>
            <p:cNvSpPr/>
            <p:nvPr/>
          </p:nvSpPr>
          <p:spPr>
            <a:xfrm>
              <a:off x="803950" y="3725775"/>
              <a:ext cx="11000" cy="11825"/>
            </a:xfrm>
            <a:custGeom>
              <a:rect b="b" l="l" r="r" t="t"/>
              <a:pathLst>
                <a:path extrusionOk="0" h="473" w="440">
                  <a:moveTo>
                    <a:pt x="269" y="0"/>
                  </a:moveTo>
                  <a:cubicBezTo>
                    <a:pt x="166" y="0"/>
                    <a:pt x="89" y="66"/>
                    <a:pt x="51" y="145"/>
                  </a:cubicBezTo>
                  <a:cubicBezTo>
                    <a:pt x="12" y="224"/>
                    <a:pt x="1" y="323"/>
                    <a:pt x="61" y="409"/>
                  </a:cubicBezTo>
                  <a:cubicBezTo>
                    <a:pt x="89" y="450"/>
                    <a:pt x="134" y="472"/>
                    <a:pt x="182" y="472"/>
                  </a:cubicBezTo>
                  <a:cubicBezTo>
                    <a:pt x="205" y="472"/>
                    <a:pt x="228" y="467"/>
                    <a:pt x="250" y="456"/>
                  </a:cubicBezTo>
                  <a:lnTo>
                    <a:pt x="296" y="431"/>
                  </a:lnTo>
                  <a:cubicBezTo>
                    <a:pt x="368" y="394"/>
                    <a:pt x="396" y="375"/>
                    <a:pt x="415" y="343"/>
                  </a:cubicBezTo>
                  <a:cubicBezTo>
                    <a:pt x="435" y="313"/>
                    <a:pt x="439" y="283"/>
                    <a:pt x="431" y="205"/>
                  </a:cubicBezTo>
                  <a:lnTo>
                    <a:pt x="427" y="143"/>
                  </a:lnTo>
                  <a:cubicBezTo>
                    <a:pt x="419" y="64"/>
                    <a:pt x="352" y="2"/>
                    <a:pt x="272" y="0"/>
                  </a:cubicBezTo>
                  <a:cubicBezTo>
                    <a:pt x="271" y="0"/>
                    <a:pt x="270" y="0"/>
                    <a:pt x="269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29"/>
            <p:cNvSpPr/>
            <p:nvPr/>
          </p:nvSpPr>
          <p:spPr>
            <a:xfrm>
              <a:off x="821400" y="3727825"/>
              <a:ext cx="11475" cy="12875"/>
            </a:xfrm>
            <a:custGeom>
              <a:rect b="b" l="l" r="r" t="t"/>
              <a:pathLst>
                <a:path extrusionOk="0" h="515" w="459">
                  <a:moveTo>
                    <a:pt x="281" y="0"/>
                  </a:moveTo>
                  <a:cubicBezTo>
                    <a:pt x="272" y="0"/>
                    <a:pt x="264" y="1"/>
                    <a:pt x="255" y="2"/>
                  </a:cubicBezTo>
                  <a:cubicBezTo>
                    <a:pt x="209" y="10"/>
                    <a:pt x="166" y="31"/>
                    <a:pt x="131" y="63"/>
                  </a:cubicBezTo>
                  <a:cubicBezTo>
                    <a:pt x="97" y="90"/>
                    <a:pt x="72" y="125"/>
                    <a:pt x="53" y="163"/>
                  </a:cubicBezTo>
                  <a:cubicBezTo>
                    <a:pt x="18" y="241"/>
                    <a:pt x="0" y="330"/>
                    <a:pt x="43" y="425"/>
                  </a:cubicBezTo>
                  <a:cubicBezTo>
                    <a:pt x="45" y="427"/>
                    <a:pt x="45" y="428"/>
                    <a:pt x="45" y="430"/>
                  </a:cubicBezTo>
                  <a:cubicBezTo>
                    <a:pt x="73" y="483"/>
                    <a:pt x="126" y="514"/>
                    <a:pt x="182" y="514"/>
                  </a:cubicBezTo>
                  <a:cubicBezTo>
                    <a:pt x="205" y="514"/>
                    <a:pt x="229" y="509"/>
                    <a:pt x="252" y="497"/>
                  </a:cubicBezTo>
                  <a:lnTo>
                    <a:pt x="272" y="487"/>
                  </a:lnTo>
                  <a:cubicBezTo>
                    <a:pt x="333" y="460"/>
                    <a:pt x="383" y="414"/>
                    <a:pt x="418" y="358"/>
                  </a:cubicBezTo>
                  <a:cubicBezTo>
                    <a:pt x="434" y="333"/>
                    <a:pt x="444" y="306"/>
                    <a:pt x="450" y="279"/>
                  </a:cubicBezTo>
                  <a:cubicBezTo>
                    <a:pt x="458" y="242"/>
                    <a:pt x="458" y="206"/>
                    <a:pt x="453" y="169"/>
                  </a:cubicBezTo>
                  <a:lnTo>
                    <a:pt x="449" y="145"/>
                  </a:lnTo>
                  <a:cubicBezTo>
                    <a:pt x="436" y="60"/>
                    <a:pt x="364" y="0"/>
                    <a:pt x="281" y="0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29"/>
            <p:cNvSpPr/>
            <p:nvPr/>
          </p:nvSpPr>
          <p:spPr>
            <a:xfrm>
              <a:off x="550575" y="3709650"/>
              <a:ext cx="10800" cy="10975"/>
            </a:xfrm>
            <a:custGeom>
              <a:rect b="b" l="l" r="r" t="t"/>
              <a:pathLst>
                <a:path extrusionOk="0" h="439" w="432">
                  <a:moveTo>
                    <a:pt x="235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28" y="8"/>
                    <a:pt x="64" y="70"/>
                    <a:pt x="36" y="141"/>
                  </a:cubicBezTo>
                  <a:cubicBezTo>
                    <a:pt x="7" y="213"/>
                    <a:pt x="1" y="299"/>
                    <a:pt x="59" y="375"/>
                  </a:cubicBezTo>
                  <a:cubicBezTo>
                    <a:pt x="90" y="416"/>
                    <a:pt x="138" y="438"/>
                    <a:pt x="187" y="438"/>
                  </a:cubicBezTo>
                  <a:cubicBezTo>
                    <a:pt x="209" y="438"/>
                    <a:pt x="232" y="434"/>
                    <a:pt x="253" y="424"/>
                  </a:cubicBezTo>
                  <a:lnTo>
                    <a:pt x="295" y="403"/>
                  </a:lnTo>
                  <a:cubicBezTo>
                    <a:pt x="366" y="370"/>
                    <a:pt x="395" y="348"/>
                    <a:pt x="412" y="318"/>
                  </a:cubicBezTo>
                  <a:cubicBezTo>
                    <a:pt x="428" y="286"/>
                    <a:pt x="431" y="256"/>
                    <a:pt x="412" y="181"/>
                  </a:cubicBezTo>
                  <a:lnTo>
                    <a:pt x="398" y="127"/>
                  </a:lnTo>
                  <a:cubicBezTo>
                    <a:pt x="378" y="52"/>
                    <a:pt x="310" y="1"/>
                    <a:pt x="235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29"/>
            <p:cNvSpPr/>
            <p:nvPr/>
          </p:nvSpPr>
          <p:spPr>
            <a:xfrm>
              <a:off x="567575" y="3708475"/>
              <a:ext cx="11000" cy="11825"/>
            </a:xfrm>
            <a:custGeom>
              <a:rect b="b" l="l" r="r" t="t"/>
              <a:pathLst>
                <a:path extrusionOk="0" h="473" w="440">
                  <a:moveTo>
                    <a:pt x="269" y="1"/>
                  </a:moveTo>
                  <a:cubicBezTo>
                    <a:pt x="166" y="1"/>
                    <a:pt x="90" y="65"/>
                    <a:pt x="52" y="144"/>
                  </a:cubicBezTo>
                  <a:cubicBezTo>
                    <a:pt x="14" y="223"/>
                    <a:pt x="1" y="322"/>
                    <a:pt x="61" y="409"/>
                  </a:cubicBezTo>
                  <a:cubicBezTo>
                    <a:pt x="89" y="450"/>
                    <a:pt x="135" y="472"/>
                    <a:pt x="181" y="472"/>
                  </a:cubicBezTo>
                  <a:cubicBezTo>
                    <a:pt x="204" y="472"/>
                    <a:pt x="227" y="467"/>
                    <a:pt x="249" y="455"/>
                  </a:cubicBezTo>
                  <a:lnTo>
                    <a:pt x="297" y="431"/>
                  </a:lnTo>
                  <a:cubicBezTo>
                    <a:pt x="368" y="393"/>
                    <a:pt x="397" y="374"/>
                    <a:pt x="416" y="344"/>
                  </a:cubicBezTo>
                  <a:cubicBezTo>
                    <a:pt x="435" y="312"/>
                    <a:pt x="440" y="282"/>
                    <a:pt x="432" y="204"/>
                  </a:cubicBezTo>
                  <a:lnTo>
                    <a:pt x="427" y="142"/>
                  </a:lnTo>
                  <a:cubicBezTo>
                    <a:pt x="419" y="63"/>
                    <a:pt x="352" y="2"/>
                    <a:pt x="273" y="1"/>
                  </a:cubicBezTo>
                  <a:cubicBezTo>
                    <a:pt x="272" y="1"/>
                    <a:pt x="270" y="1"/>
                    <a:pt x="269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29"/>
            <p:cNvSpPr/>
            <p:nvPr/>
          </p:nvSpPr>
          <p:spPr>
            <a:xfrm>
              <a:off x="585025" y="3710525"/>
              <a:ext cx="11475" cy="12850"/>
            </a:xfrm>
            <a:custGeom>
              <a:rect b="b" l="l" r="r" t="t"/>
              <a:pathLst>
                <a:path extrusionOk="0" h="514" w="459">
                  <a:moveTo>
                    <a:pt x="281" y="1"/>
                  </a:moveTo>
                  <a:cubicBezTo>
                    <a:pt x="273" y="1"/>
                    <a:pt x="264" y="1"/>
                    <a:pt x="255" y="3"/>
                  </a:cubicBezTo>
                  <a:cubicBezTo>
                    <a:pt x="209" y="9"/>
                    <a:pt x="166" y="30"/>
                    <a:pt x="131" y="62"/>
                  </a:cubicBezTo>
                  <a:cubicBezTo>
                    <a:pt x="98" y="90"/>
                    <a:pt x="72" y="125"/>
                    <a:pt x="53" y="163"/>
                  </a:cubicBezTo>
                  <a:cubicBezTo>
                    <a:pt x="18" y="240"/>
                    <a:pt x="1" y="330"/>
                    <a:pt x="44" y="424"/>
                  </a:cubicBezTo>
                  <a:cubicBezTo>
                    <a:pt x="45" y="426"/>
                    <a:pt x="45" y="429"/>
                    <a:pt x="45" y="429"/>
                  </a:cubicBezTo>
                  <a:cubicBezTo>
                    <a:pt x="73" y="483"/>
                    <a:pt x="128" y="514"/>
                    <a:pt x="183" y="514"/>
                  </a:cubicBezTo>
                  <a:cubicBezTo>
                    <a:pt x="207" y="514"/>
                    <a:pt x="230" y="508"/>
                    <a:pt x="252" y="497"/>
                  </a:cubicBezTo>
                  <a:lnTo>
                    <a:pt x="273" y="488"/>
                  </a:lnTo>
                  <a:cubicBezTo>
                    <a:pt x="333" y="459"/>
                    <a:pt x="384" y="415"/>
                    <a:pt x="419" y="357"/>
                  </a:cubicBezTo>
                  <a:cubicBezTo>
                    <a:pt x="435" y="332"/>
                    <a:pt x="444" y="306"/>
                    <a:pt x="451" y="278"/>
                  </a:cubicBezTo>
                  <a:cubicBezTo>
                    <a:pt x="459" y="241"/>
                    <a:pt x="459" y="205"/>
                    <a:pt x="452" y="170"/>
                  </a:cubicBezTo>
                  <a:lnTo>
                    <a:pt x="449" y="144"/>
                  </a:lnTo>
                  <a:cubicBezTo>
                    <a:pt x="436" y="61"/>
                    <a:pt x="364" y="1"/>
                    <a:pt x="281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29"/>
            <p:cNvSpPr/>
            <p:nvPr/>
          </p:nvSpPr>
          <p:spPr>
            <a:xfrm>
              <a:off x="735075" y="4020375"/>
              <a:ext cx="7750" cy="6000"/>
            </a:xfrm>
            <a:custGeom>
              <a:rect b="b" l="l" r="r" t="t"/>
              <a:pathLst>
                <a:path extrusionOk="0" h="240" w="31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09" y="239"/>
                    <a:pt x="309" y="1"/>
                    <a:pt x="155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29"/>
            <p:cNvSpPr/>
            <p:nvPr/>
          </p:nvSpPr>
          <p:spPr>
            <a:xfrm>
              <a:off x="738025" y="3976700"/>
              <a:ext cx="7700" cy="6000"/>
            </a:xfrm>
            <a:custGeom>
              <a:rect b="b" l="l" r="r" t="t"/>
              <a:pathLst>
                <a:path extrusionOk="0" h="240" w="308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07" y="239"/>
                    <a:pt x="307" y="1"/>
                    <a:pt x="155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29"/>
            <p:cNvSpPr/>
            <p:nvPr/>
          </p:nvSpPr>
          <p:spPr>
            <a:xfrm>
              <a:off x="700900" y="3977425"/>
              <a:ext cx="7200" cy="6625"/>
            </a:xfrm>
            <a:custGeom>
              <a:rect b="b" l="l" r="r" t="t"/>
              <a:pathLst>
                <a:path extrusionOk="0" h="265" w="288">
                  <a:moveTo>
                    <a:pt x="166" y="1"/>
                  </a:moveTo>
                  <a:cubicBezTo>
                    <a:pt x="144" y="1"/>
                    <a:pt x="125" y="5"/>
                    <a:pt x="106" y="17"/>
                  </a:cubicBezTo>
                  <a:lnTo>
                    <a:pt x="106" y="15"/>
                  </a:lnTo>
                  <a:lnTo>
                    <a:pt x="61" y="44"/>
                  </a:lnTo>
                  <a:cubicBezTo>
                    <a:pt x="47" y="50"/>
                    <a:pt x="36" y="61"/>
                    <a:pt x="28" y="74"/>
                  </a:cubicBezTo>
                  <a:cubicBezTo>
                    <a:pt x="17" y="85"/>
                    <a:pt x="9" y="99"/>
                    <a:pt x="6" y="115"/>
                  </a:cubicBezTo>
                  <a:cubicBezTo>
                    <a:pt x="1" y="129"/>
                    <a:pt x="1" y="145"/>
                    <a:pt x="4" y="161"/>
                  </a:cubicBezTo>
                  <a:cubicBezTo>
                    <a:pt x="4" y="177"/>
                    <a:pt x="9" y="193"/>
                    <a:pt x="18" y="206"/>
                  </a:cubicBezTo>
                  <a:lnTo>
                    <a:pt x="37" y="230"/>
                  </a:lnTo>
                  <a:cubicBezTo>
                    <a:pt x="52" y="245"/>
                    <a:pt x="69" y="255"/>
                    <a:pt x="90" y="261"/>
                  </a:cubicBezTo>
                  <a:lnTo>
                    <a:pt x="122" y="264"/>
                  </a:lnTo>
                  <a:cubicBezTo>
                    <a:pt x="142" y="264"/>
                    <a:pt x="163" y="260"/>
                    <a:pt x="181" y="249"/>
                  </a:cubicBezTo>
                  <a:lnTo>
                    <a:pt x="227" y="222"/>
                  </a:lnTo>
                  <a:cubicBezTo>
                    <a:pt x="239" y="214"/>
                    <a:pt x="250" y="204"/>
                    <a:pt x="260" y="191"/>
                  </a:cubicBezTo>
                  <a:cubicBezTo>
                    <a:pt x="270" y="179"/>
                    <a:pt x="277" y="166"/>
                    <a:pt x="281" y="152"/>
                  </a:cubicBezTo>
                  <a:cubicBezTo>
                    <a:pt x="285" y="136"/>
                    <a:pt x="287" y="120"/>
                    <a:pt x="282" y="104"/>
                  </a:cubicBezTo>
                  <a:cubicBezTo>
                    <a:pt x="282" y="88"/>
                    <a:pt x="277" y="72"/>
                    <a:pt x="270" y="59"/>
                  </a:cubicBezTo>
                  <a:lnTo>
                    <a:pt x="250" y="36"/>
                  </a:lnTo>
                  <a:cubicBezTo>
                    <a:pt x="236" y="20"/>
                    <a:pt x="217" y="10"/>
                    <a:pt x="198" y="4"/>
                  </a:cubicBezTo>
                  <a:lnTo>
                    <a:pt x="166" y="1"/>
                  </a:ln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29"/>
            <p:cNvSpPr/>
            <p:nvPr/>
          </p:nvSpPr>
          <p:spPr>
            <a:xfrm>
              <a:off x="607875" y="4023275"/>
              <a:ext cx="7700" cy="6000"/>
            </a:xfrm>
            <a:custGeom>
              <a:rect b="b" l="l" r="r" t="t"/>
              <a:pathLst>
                <a:path extrusionOk="0" h="240" w="308">
                  <a:moveTo>
                    <a:pt x="153" y="1"/>
                  </a:moveTo>
                  <a:cubicBezTo>
                    <a:pt x="1" y="1"/>
                    <a:pt x="1" y="239"/>
                    <a:pt x="153" y="239"/>
                  </a:cubicBezTo>
                  <a:cubicBezTo>
                    <a:pt x="308" y="239"/>
                    <a:pt x="308" y="1"/>
                    <a:pt x="153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29"/>
            <p:cNvSpPr/>
            <p:nvPr/>
          </p:nvSpPr>
          <p:spPr>
            <a:xfrm>
              <a:off x="607925" y="3979525"/>
              <a:ext cx="7725" cy="6000"/>
            </a:xfrm>
            <a:custGeom>
              <a:rect b="b" l="l" r="r" t="t"/>
              <a:pathLst>
                <a:path extrusionOk="0" h="240" w="309">
                  <a:moveTo>
                    <a:pt x="155" y="1"/>
                  </a:moveTo>
                  <a:cubicBezTo>
                    <a:pt x="0" y="1"/>
                    <a:pt x="0" y="239"/>
                    <a:pt x="155" y="239"/>
                  </a:cubicBezTo>
                  <a:cubicBezTo>
                    <a:pt x="307" y="239"/>
                    <a:pt x="309" y="1"/>
                    <a:pt x="155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29"/>
            <p:cNvSpPr/>
            <p:nvPr/>
          </p:nvSpPr>
          <p:spPr>
            <a:xfrm>
              <a:off x="645425" y="3982675"/>
              <a:ext cx="7150" cy="6775"/>
            </a:xfrm>
            <a:custGeom>
              <a:rect b="b" l="l" r="r" t="t"/>
              <a:pathLst>
                <a:path extrusionOk="0" h="271" w="286">
                  <a:moveTo>
                    <a:pt x="121" y="1"/>
                  </a:moveTo>
                  <a:cubicBezTo>
                    <a:pt x="95" y="1"/>
                    <a:pt x="70" y="10"/>
                    <a:pt x="49" y="27"/>
                  </a:cubicBezTo>
                  <a:cubicBezTo>
                    <a:pt x="36" y="35"/>
                    <a:pt x="25" y="47"/>
                    <a:pt x="18" y="61"/>
                  </a:cubicBezTo>
                  <a:lnTo>
                    <a:pt x="6" y="89"/>
                  </a:lnTo>
                  <a:cubicBezTo>
                    <a:pt x="1" y="110"/>
                    <a:pt x="1" y="131"/>
                    <a:pt x="6" y="151"/>
                  </a:cubicBezTo>
                  <a:lnTo>
                    <a:pt x="18" y="182"/>
                  </a:lnTo>
                  <a:cubicBezTo>
                    <a:pt x="28" y="199"/>
                    <a:pt x="44" y="213"/>
                    <a:pt x="61" y="223"/>
                  </a:cubicBezTo>
                  <a:lnTo>
                    <a:pt x="104" y="255"/>
                  </a:lnTo>
                  <a:cubicBezTo>
                    <a:pt x="119" y="263"/>
                    <a:pt x="134" y="267"/>
                    <a:pt x="149" y="269"/>
                  </a:cubicBezTo>
                  <a:cubicBezTo>
                    <a:pt x="154" y="270"/>
                    <a:pt x="160" y="271"/>
                    <a:pt x="166" y="271"/>
                  </a:cubicBezTo>
                  <a:cubicBezTo>
                    <a:pt x="177" y="271"/>
                    <a:pt x="187" y="269"/>
                    <a:pt x="196" y="266"/>
                  </a:cubicBezTo>
                  <a:cubicBezTo>
                    <a:pt x="212" y="263"/>
                    <a:pt x="225" y="255"/>
                    <a:pt x="236" y="245"/>
                  </a:cubicBezTo>
                  <a:cubicBezTo>
                    <a:pt x="250" y="237"/>
                    <a:pt x="260" y="225"/>
                    <a:pt x="268" y="212"/>
                  </a:cubicBezTo>
                  <a:lnTo>
                    <a:pt x="279" y="183"/>
                  </a:lnTo>
                  <a:cubicBezTo>
                    <a:pt x="285" y="163"/>
                    <a:pt x="285" y="140"/>
                    <a:pt x="279" y="120"/>
                  </a:cubicBezTo>
                  <a:lnTo>
                    <a:pt x="268" y="91"/>
                  </a:lnTo>
                  <a:cubicBezTo>
                    <a:pt x="257" y="74"/>
                    <a:pt x="242" y="59"/>
                    <a:pt x="225" y="48"/>
                  </a:cubicBezTo>
                  <a:lnTo>
                    <a:pt x="182" y="18"/>
                  </a:lnTo>
                  <a:cubicBezTo>
                    <a:pt x="163" y="7"/>
                    <a:pt x="142" y="1"/>
                    <a:pt x="121" y="1"/>
                  </a:cubicBezTo>
                  <a:close/>
                </a:path>
              </a:pathLst>
            </a:custGeom>
            <a:solidFill>
              <a:srgbClr val="8750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129"/>
            <p:cNvSpPr/>
            <p:nvPr/>
          </p:nvSpPr>
          <p:spPr>
            <a:xfrm>
              <a:off x="784750" y="3517375"/>
              <a:ext cx="52250" cy="48725"/>
            </a:xfrm>
            <a:custGeom>
              <a:rect b="b" l="l" r="r" t="t"/>
              <a:pathLst>
                <a:path extrusionOk="0" h="1949" w="2090">
                  <a:moveTo>
                    <a:pt x="116" y="0"/>
                  </a:moveTo>
                  <a:cubicBezTo>
                    <a:pt x="36" y="0"/>
                    <a:pt x="1" y="115"/>
                    <a:pt x="82" y="155"/>
                  </a:cubicBezTo>
                  <a:cubicBezTo>
                    <a:pt x="284" y="258"/>
                    <a:pt x="489" y="360"/>
                    <a:pt x="681" y="474"/>
                  </a:cubicBezTo>
                  <a:cubicBezTo>
                    <a:pt x="875" y="590"/>
                    <a:pt x="1071" y="709"/>
                    <a:pt x="1249" y="837"/>
                  </a:cubicBezTo>
                  <a:cubicBezTo>
                    <a:pt x="1427" y="965"/>
                    <a:pt x="1587" y="1110"/>
                    <a:pt x="1703" y="1280"/>
                  </a:cubicBezTo>
                  <a:cubicBezTo>
                    <a:pt x="1819" y="1450"/>
                    <a:pt x="1891" y="1650"/>
                    <a:pt x="1886" y="1855"/>
                  </a:cubicBezTo>
                  <a:lnTo>
                    <a:pt x="1886" y="1859"/>
                  </a:lnTo>
                  <a:cubicBezTo>
                    <a:pt x="1884" y="1916"/>
                    <a:pt x="1930" y="1949"/>
                    <a:pt x="1975" y="1949"/>
                  </a:cubicBezTo>
                  <a:cubicBezTo>
                    <a:pt x="2012" y="1949"/>
                    <a:pt x="2049" y="1927"/>
                    <a:pt x="2061" y="1881"/>
                  </a:cubicBezTo>
                  <a:cubicBezTo>
                    <a:pt x="2090" y="1755"/>
                    <a:pt x="2090" y="1623"/>
                    <a:pt x="2064" y="1496"/>
                  </a:cubicBezTo>
                  <a:cubicBezTo>
                    <a:pt x="2037" y="1371"/>
                    <a:pt x="1989" y="1250"/>
                    <a:pt x="1926" y="1139"/>
                  </a:cubicBezTo>
                  <a:cubicBezTo>
                    <a:pt x="1797" y="916"/>
                    <a:pt x="1608" y="744"/>
                    <a:pt x="1412" y="606"/>
                  </a:cubicBezTo>
                  <a:cubicBezTo>
                    <a:pt x="1218" y="469"/>
                    <a:pt x="1013" y="350"/>
                    <a:pt x="797" y="250"/>
                  </a:cubicBezTo>
                  <a:cubicBezTo>
                    <a:pt x="586" y="147"/>
                    <a:pt x="365" y="64"/>
                    <a:pt x="138" y="2"/>
                  </a:cubicBezTo>
                  <a:lnTo>
                    <a:pt x="138" y="2"/>
                  </a:lnTo>
                  <a:lnTo>
                    <a:pt x="139" y="4"/>
                  </a:lnTo>
                  <a:cubicBezTo>
                    <a:pt x="131" y="1"/>
                    <a:pt x="123" y="0"/>
                    <a:pt x="116" y="0"/>
                  </a:cubicBezTo>
                  <a:close/>
                </a:path>
              </a:pathLst>
            </a:custGeom>
            <a:solidFill>
              <a:srgbClr val="A9A7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129"/>
            <p:cNvSpPr/>
            <p:nvPr/>
          </p:nvSpPr>
          <p:spPr>
            <a:xfrm>
              <a:off x="527925" y="3558800"/>
              <a:ext cx="20925" cy="23000"/>
            </a:xfrm>
            <a:custGeom>
              <a:rect b="b" l="l" r="r" t="t"/>
              <a:pathLst>
                <a:path extrusionOk="0" h="920" w="837">
                  <a:moveTo>
                    <a:pt x="661" y="1"/>
                  </a:moveTo>
                  <a:cubicBezTo>
                    <a:pt x="613" y="1"/>
                    <a:pt x="567" y="43"/>
                    <a:pt x="579" y="100"/>
                  </a:cubicBezTo>
                  <a:lnTo>
                    <a:pt x="581" y="109"/>
                  </a:lnTo>
                  <a:cubicBezTo>
                    <a:pt x="613" y="251"/>
                    <a:pt x="578" y="397"/>
                    <a:pt x="487" y="510"/>
                  </a:cubicBezTo>
                  <a:cubicBezTo>
                    <a:pt x="400" y="617"/>
                    <a:pt x="261" y="686"/>
                    <a:pt x="99" y="726"/>
                  </a:cubicBezTo>
                  <a:lnTo>
                    <a:pt x="94" y="728"/>
                  </a:lnTo>
                  <a:cubicBezTo>
                    <a:pt x="2" y="748"/>
                    <a:pt x="1" y="879"/>
                    <a:pt x="93" y="903"/>
                  </a:cubicBezTo>
                  <a:cubicBezTo>
                    <a:pt x="137" y="914"/>
                    <a:pt x="182" y="919"/>
                    <a:pt x="229" y="919"/>
                  </a:cubicBezTo>
                  <a:cubicBezTo>
                    <a:pt x="405" y="919"/>
                    <a:pt x="588" y="839"/>
                    <a:pt x="708" y="688"/>
                  </a:cubicBezTo>
                  <a:cubicBezTo>
                    <a:pt x="783" y="593"/>
                    <a:pt x="826" y="477"/>
                    <a:pt x="830" y="357"/>
                  </a:cubicBezTo>
                  <a:cubicBezTo>
                    <a:pt x="837" y="238"/>
                    <a:pt x="799" y="121"/>
                    <a:pt x="722" y="30"/>
                  </a:cubicBezTo>
                  <a:cubicBezTo>
                    <a:pt x="705" y="10"/>
                    <a:pt x="683" y="1"/>
                    <a:pt x="661" y="1"/>
                  </a:cubicBezTo>
                  <a:close/>
                </a:path>
              </a:pathLst>
            </a:custGeom>
            <a:solidFill>
              <a:srgbClr val="A9A7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29"/>
            <p:cNvSpPr/>
            <p:nvPr/>
          </p:nvSpPr>
          <p:spPr>
            <a:xfrm>
              <a:off x="617250" y="3693275"/>
              <a:ext cx="76900" cy="69250"/>
            </a:xfrm>
            <a:custGeom>
              <a:rect b="b" l="l" r="r" t="t"/>
              <a:pathLst>
                <a:path extrusionOk="0" h="2770" w="3076">
                  <a:moveTo>
                    <a:pt x="1125" y="0"/>
                  </a:moveTo>
                  <a:cubicBezTo>
                    <a:pt x="966" y="0"/>
                    <a:pt x="803" y="60"/>
                    <a:pt x="710" y="187"/>
                  </a:cubicBezTo>
                  <a:cubicBezTo>
                    <a:pt x="634" y="292"/>
                    <a:pt x="613" y="431"/>
                    <a:pt x="622" y="561"/>
                  </a:cubicBezTo>
                  <a:cubicBezTo>
                    <a:pt x="654" y="931"/>
                    <a:pt x="889" y="1252"/>
                    <a:pt x="1234" y="1392"/>
                  </a:cubicBezTo>
                  <a:lnTo>
                    <a:pt x="602" y="1736"/>
                  </a:lnTo>
                  <a:cubicBezTo>
                    <a:pt x="432" y="1828"/>
                    <a:pt x="258" y="1925"/>
                    <a:pt x="144" y="2080"/>
                  </a:cubicBezTo>
                  <a:cubicBezTo>
                    <a:pt x="31" y="2236"/>
                    <a:pt x="1" y="2468"/>
                    <a:pt x="128" y="2613"/>
                  </a:cubicBezTo>
                  <a:cubicBezTo>
                    <a:pt x="220" y="2719"/>
                    <a:pt x="371" y="2753"/>
                    <a:pt x="513" y="2764"/>
                  </a:cubicBezTo>
                  <a:cubicBezTo>
                    <a:pt x="560" y="2768"/>
                    <a:pt x="607" y="2770"/>
                    <a:pt x="654" y="2770"/>
                  </a:cubicBezTo>
                  <a:cubicBezTo>
                    <a:pt x="1521" y="2770"/>
                    <a:pt x="2388" y="2150"/>
                    <a:pt x="3075" y="1616"/>
                  </a:cubicBezTo>
                  <a:cubicBezTo>
                    <a:pt x="2668" y="1159"/>
                    <a:pt x="2244" y="551"/>
                    <a:pt x="1724" y="227"/>
                  </a:cubicBezTo>
                  <a:cubicBezTo>
                    <a:pt x="1565" y="127"/>
                    <a:pt x="1398" y="33"/>
                    <a:pt x="1212" y="6"/>
                  </a:cubicBezTo>
                  <a:cubicBezTo>
                    <a:pt x="1184" y="2"/>
                    <a:pt x="1154" y="0"/>
                    <a:pt x="1125" y="0"/>
                  </a:cubicBezTo>
                  <a:close/>
                </a:path>
              </a:pathLst>
            </a:custGeom>
            <a:solidFill>
              <a:srgbClr val="88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29"/>
            <p:cNvSpPr/>
            <p:nvPr/>
          </p:nvSpPr>
          <p:spPr>
            <a:xfrm>
              <a:off x="694125" y="3699300"/>
              <a:ext cx="73725" cy="70575"/>
            </a:xfrm>
            <a:custGeom>
              <a:rect b="b" l="l" r="r" t="t"/>
              <a:pathLst>
                <a:path extrusionOk="0" h="2823" w="2949">
                  <a:moveTo>
                    <a:pt x="2053" y="0"/>
                  </a:moveTo>
                  <a:cubicBezTo>
                    <a:pt x="2050" y="0"/>
                    <a:pt x="2046" y="0"/>
                    <a:pt x="2043" y="0"/>
                  </a:cubicBezTo>
                  <a:cubicBezTo>
                    <a:pt x="1855" y="5"/>
                    <a:pt x="1677" y="78"/>
                    <a:pt x="1509" y="158"/>
                  </a:cubicBezTo>
                  <a:cubicBezTo>
                    <a:pt x="954" y="418"/>
                    <a:pt x="460" y="969"/>
                    <a:pt x="1" y="1375"/>
                  </a:cubicBezTo>
                  <a:lnTo>
                    <a:pt x="1" y="1375"/>
                  </a:lnTo>
                  <a:cubicBezTo>
                    <a:pt x="1" y="1374"/>
                    <a:pt x="0" y="1374"/>
                    <a:pt x="0" y="1374"/>
                  </a:cubicBezTo>
                  <a:lnTo>
                    <a:pt x="0" y="1375"/>
                  </a:lnTo>
                  <a:cubicBezTo>
                    <a:pt x="0" y="1375"/>
                    <a:pt x="1" y="1375"/>
                    <a:pt x="1" y="1375"/>
                  </a:cubicBezTo>
                  <a:lnTo>
                    <a:pt x="1" y="1375"/>
                  </a:lnTo>
                  <a:cubicBezTo>
                    <a:pt x="653" y="2020"/>
                    <a:pt x="1490" y="2784"/>
                    <a:pt x="2407" y="2822"/>
                  </a:cubicBezTo>
                  <a:cubicBezTo>
                    <a:pt x="2422" y="2822"/>
                    <a:pt x="2437" y="2823"/>
                    <a:pt x="2452" y="2823"/>
                  </a:cubicBezTo>
                  <a:cubicBezTo>
                    <a:pt x="2579" y="2823"/>
                    <a:pt x="2712" y="2802"/>
                    <a:pt x="2806" y="2719"/>
                  </a:cubicBezTo>
                  <a:cubicBezTo>
                    <a:pt x="2949" y="2590"/>
                    <a:pt x="2947" y="2355"/>
                    <a:pt x="2853" y="2186"/>
                  </a:cubicBezTo>
                  <a:cubicBezTo>
                    <a:pt x="2760" y="2018"/>
                    <a:pt x="2599" y="1901"/>
                    <a:pt x="2442" y="1790"/>
                  </a:cubicBezTo>
                  <a:lnTo>
                    <a:pt x="1855" y="1372"/>
                  </a:lnTo>
                  <a:cubicBezTo>
                    <a:pt x="2213" y="1275"/>
                    <a:pt x="2486" y="984"/>
                    <a:pt x="2561" y="620"/>
                  </a:cubicBezTo>
                  <a:cubicBezTo>
                    <a:pt x="2586" y="493"/>
                    <a:pt x="2583" y="353"/>
                    <a:pt x="2520" y="239"/>
                  </a:cubicBezTo>
                  <a:cubicBezTo>
                    <a:pt x="2431" y="80"/>
                    <a:pt x="2238" y="0"/>
                    <a:pt x="2053" y="0"/>
                  </a:cubicBezTo>
                  <a:close/>
                </a:path>
              </a:pathLst>
            </a:custGeom>
            <a:solidFill>
              <a:srgbClr val="88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129"/>
            <p:cNvSpPr/>
            <p:nvPr/>
          </p:nvSpPr>
          <p:spPr>
            <a:xfrm>
              <a:off x="678775" y="3722075"/>
              <a:ext cx="27325" cy="23200"/>
            </a:xfrm>
            <a:custGeom>
              <a:rect b="b" l="l" r="r" t="t"/>
              <a:pathLst>
                <a:path extrusionOk="0" h="928" w="1093">
                  <a:moveTo>
                    <a:pt x="614" y="1"/>
                  </a:moveTo>
                  <a:cubicBezTo>
                    <a:pt x="220" y="1"/>
                    <a:pt x="1" y="470"/>
                    <a:pt x="268" y="771"/>
                  </a:cubicBezTo>
                  <a:cubicBezTo>
                    <a:pt x="363" y="879"/>
                    <a:pt x="488" y="928"/>
                    <a:pt x="611" y="928"/>
                  </a:cubicBezTo>
                  <a:cubicBezTo>
                    <a:pt x="840" y="928"/>
                    <a:pt x="1061" y="760"/>
                    <a:pt x="1077" y="493"/>
                  </a:cubicBezTo>
                  <a:cubicBezTo>
                    <a:pt x="1093" y="237"/>
                    <a:pt x="897" y="18"/>
                    <a:pt x="643" y="2"/>
                  </a:cubicBezTo>
                  <a:cubicBezTo>
                    <a:pt x="633" y="1"/>
                    <a:pt x="623" y="1"/>
                    <a:pt x="614" y="1"/>
                  </a:cubicBezTo>
                  <a:close/>
                </a:path>
              </a:pathLst>
            </a:custGeom>
            <a:solidFill>
              <a:srgbClr val="88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29"/>
            <p:cNvSpPr/>
            <p:nvPr/>
          </p:nvSpPr>
          <p:spPr>
            <a:xfrm>
              <a:off x="617975" y="3688375"/>
              <a:ext cx="76875" cy="69250"/>
            </a:xfrm>
            <a:custGeom>
              <a:rect b="b" l="l" r="r" t="t"/>
              <a:pathLst>
                <a:path extrusionOk="0" h="2770" w="3075">
                  <a:moveTo>
                    <a:pt x="1123" y="1"/>
                  </a:moveTo>
                  <a:cubicBezTo>
                    <a:pt x="963" y="1"/>
                    <a:pt x="802" y="59"/>
                    <a:pt x="708" y="188"/>
                  </a:cubicBezTo>
                  <a:cubicBezTo>
                    <a:pt x="632" y="293"/>
                    <a:pt x="612" y="431"/>
                    <a:pt x="620" y="561"/>
                  </a:cubicBezTo>
                  <a:cubicBezTo>
                    <a:pt x="652" y="932"/>
                    <a:pt x="889" y="1253"/>
                    <a:pt x="1232" y="1393"/>
                  </a:cubicBezTo>
                  <a:lnTo>
                    <a:pt x="600" y="1736"/>
                  </a:lnTo>
                  <a:cubicBezTo>
                    <a:pt x="431" y="1828"/>
                    <a:pt x="256" y="1924"/>
                    <a:pt x="142" y="2079"/>
                  </a:cubicBezTo>
                  <a:cubicBezTo>
                    <a:pt x="29" y="2235"/>
                    <a:pt x="0" y="2469"/>
                    <a:pt x="126" y="2613"/>
                  </a:cubicBezTo>
                  <a:cubicBezTo>
                    <a:pt x="220" y="2720"/>
                    <a:pt x="369" y="2752"/>
                    <a:pt x="511" y="2764"/>
                  </a:cubicBezTo>
                  <a:cubicBezTo>
                    <a:pt x="557" y="2768"/>
                    <a:pt x="603" y="2770"/>
                    <a:pt x="649" y="2770"/>
                  </a:cubicBezTo>
                  <a:cubicBezTo>
                    <a:pt x="1517" y="2770"/>
                    <a:pt x="2385" y="2150"/>
                    <a:pt x="3073" y="1615"/>
                  </a:cubicBezTo>
                  <a:lnTo>
                    <a:pt x="3075" y="1615"/>
                  </a:lnTo>
                  <a:cubicBezTo>
                    <a:pt x="2666" y="1159"/>
                    <a:pt x="2242" y="552"/>
                    <a:pt x="1724" y="228"/>
                  </a:cubicBezTo>
                  <a:cubicBezTo>
                    <a:pt x="1565" y="127"/>
                    <a:pt x="1396" y="34"/>
                    <a:pt x="1212" y="7"/>
                  </a:cubicBezTo>
                  <a:cubicBezTo>
                    <a:pt x="1183" y="3"/>
                    <a:pt x="1153" y="1"/>
                    <a:pt x="1123" y="1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129"/>
            <p:cNvSpPr/>
            <p:nvPr/>
          </p:nvSpPr>
          <p:spPr>
            <a:xfrm>
              <a:off x="694800" y="3694400"/>
              <a:ext cx="73725" cy="70600"/>
            </a:xfrm>
            <a:custGeom>
              <a:rect b="b" l="l" r="r" t="t"/>
              <a:pathLst>
                <a:path extrusionOk="0" h="2824" w="2949">
                  <a:moveTo>
                    <a:pt x="2058" y="1"/>
                  </a:moveTo>
                  <a:cubicBezTo>
                    <a:pt x="2053" y="1"/>
                    <a:pt x="2048" y="1"/>
                    <a:pt x="2043" y="1"/>
                  </a:cubicBezTo>
                  <a:cubicBezTo>
                    <a:pt x="1857" y="4"/>
                    <a:pt x="1679" y="79"/>
                    <a:pt x="1509" y="158"/>
                  </a:cubicBezTo>
                  <a:cubicBezTo>
                    <a:pt x="955" y="419"/>
                    <a:pt x="461" y="971"/>
                    <a:pt x="2" y="1374"/>
                  </a:cubicBezTo>
                  <a:lnTo>
                    <a:pt x="0" y="1376"/>
                  </a:lnTo>
                  <a:cubicBezTo>
                    <a:pt x="652" y="2021"/>
                    <a:pt x="1491" y="2786"/>
                    <a:pt x="2407" y="2822"/>
                  </a:cubicBezTo>
                  <a:cubicBezTo>
                    <a:pt x="2424" y="2823"/>
                    <a:pt x="2442" y="2824"/>
                    <a:pt x="2460" y="2824"/>
                  </a:cubicBezTo>
                  <a:cubicBezTo>
                    <a:pt x="2585" y="2824"/>
                    <a:pt x="2714" y="2801"/>
                    <a:pt x="2806" y="2719"/>
                  </a:cubicBezTo>
                  <a:cubicBezTo>
                    <a:pt x="2949" y="2590"/>
                    <a:pt x="2947" y="2355"/>
                    <a:pt x="2853" y="2188"/>
                  </a:cubicBezTo>
                  <a:cubicBezTo>
                    <a:pt x="2761" y="2020"/>
                    <a:pt x="2599" y="1902"/>
                    <a:pt x="2443" y="1791"/>
                  </a:cubicBezTo>
                  <a:lnTo>
                    <a:pt x="1855" y="1374"/>
                  </a:lnTo>
                  <a:cubicBezTo>
                    <a:pt x="2214" y="1276"/>
                    <a:pt x="2486" y="985"/>
                    <a:pt x="2562" y="622"/>
                  </a:cubicBezTo>
                  <a:cubicBezTo>
                    <a:pt x="2586" y="494"/>
                    <a:pt x="2583" y="354"/>
                    <a:pt x="2520" y="241"/>
                  </a:cubicBezTo>
                  <a:cubicBezTo>
                    <a:pt x="2431" y="82"/>
                    <a:pt x="2241" y="1"/>
                    <a:pt x="2058" y="1"/>
                  </a:cubicBezTo>
                  <a:close/>
                </a:path>
              </a:pathLst>
            </a:custGeom>
            <a:solidFill>
              <a:srgbClr val="C22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129"/>
            <p:cNvSpPr/>
            <p:nvPr/>
          </p:nvSpPr>
          <p:spPr>
            <a:xfrm>
              <a:off x="679450" y="3717150"/>
              <a:ext cx="27325" cy="23225"/>
            </a:xfrm>
            <a:custGeom>
              <a:rect b="b" l="l" r="r" t="t"/>
              <a:pathLst>
                <a:path extrusionOk="0" h="929" w="1093">
                  <a:moveTo>
                    <a:pt x="614" y="1"/>
                  </a:moveTo>
                  <a:cubicBezTo>
                    <a:pt x="220" y="1"/>
                    <a:pt x="1" y="472"/>
                    <a:pt x="269" y="773"/>
                  </a:cubicBezTo>
                  <a:cubicBezTo>
                    <a:pt x="365" y="880"/>
                    <a:pt x="489" y="929"/>
                    <a:pt x="612" y="929"/>
                  </a:cubicBezTo>
                  <a:cubicBezTo>
                    <a:pt x="840" y="929"/>
                    <a:pt x="1061" y="761"/>
                    <a:pt x="1077" y="493"/>
                  </a:cubicBezTo>
                  <a:cubicBezTo>
                    <a:pt x="1093" y="237"/>
                    <a:pt x="897" y="18"/>
                    <a:pt x="643" y="2"/>
                  </a:cubicBezTo>
                  <a:cubicBezTo>
                    <a:pt x="633" y="1"/>
                    <a:pt x="623" y="1"/>
                    <a:pt x="614" y="1"/>
                  </a:cubicBezTo>
                  <a:close/>
                </a:path>
              </a:pathLst>
            </a:custGeom>
            <a:solidFill>
              <a:srgbClr val="A521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129"/>
            <p:cNvSpPr/>
            <p:nvPr/>
          </p:nvSpPr>
          <p:spPr>
            <a:xfrm>
              <a:off x="728775" y="3697475"/>
              <a:ext cx="24400" cy="10625"/>
            </a:xfrm>
            <a:custGeom>
              <a:rect b="b" l="l" r="r" t="t"/>
              <a:pathLst>
                <a:path extrusionOk="0" h="425" w="976">
                  <a:moveTo>
                    <a:pt x="701" y="0"/>
                  </a:moveTo>
                  <a:cubicBezTo>
                    <a:pt x="696" y="0"/>
                    <a:pt x="692" y="0"/>
                    <a:pt x="687" y="0"/>
                  </a:cubicBezTo>
                  <a:cubicBezTo>
                    <a:pt x="598" y="2"/>
                    <a:pt x="512" y="23"/>
                    <a:pt x="431" y="61"/>
                  </a:cubicBezTo>
                  <a:cubicBezTo>
                    <a:pt x="356" y="96"/>
                    <a:pt x="286" y="140"/>
                    <a:pt x="221" y="193"/>
                  </a:cubicBezTo>
                  <a:cubicBezTo>
                    <a:pt x="158" y="243"/>
                    <a:pt x="105" y="294"/>
                    <a:pt x="46" y="331"/>
                  </a:cubicBezTo>
                  <a:lnTo>
                    <a:pt x="45" y="332"/>
                  </a:lnTo>
                  <a:cubicBezTo>
                    <a:pt x="1" y="360"/>
                    <a:pt x="24" y="425"/>
                    <a:pt x="70" y="425"/>
                  </a:cubicBezTo>
                  <a:cubicBezTo>
                    <a:pt x="74" y="425"/>
                    <a:pt x="79" y="424"/>
                    <a:pt x="83" y="423"/>
                  </a:cubicBezTo>
                  <a:cubicBezTo>
                    <a:pt x="172" y="402"/>
                    <a:pt x="242" y="352"/>
                    <a:pt x="305" y="313"/>
                  </a:cubicBezTo>
                  <a:cubicBezTo>
                    <a:pt x="367" y="272"/>
                    <a:pt x="431" y="236"/>
                    <a:pt x="498" y="204"/>
                  </a:cubicBezTo>
                  <a:cubicBezTo>
                    <a:pt x="581" y="163"/>
                    <a:pt x="671" y="138"/>
                    <a:pt x="761" y="138"/>
                  </a:cubicBezTo>
                  <a:cubicBezTo>
                    <a:pt x="806" y="138"/>
                    <a:pt x="851" y="144"/>
                    <a:pt x="895" y="158"/>
                  </a:cubicBezTo>
                  <a:lnTo>
                    <a:pt x="900" y="158"/>
                  </a:lnTo>
                  <a:cubicBezTo>
                    <a:pt x="904" y="159"/>
                    <a:pt x="908" y="159"/>
                    <a:pt x="912" y="159"/>
                  </a:cubicBezTo>
                  <a:cubicBezTo>
                    <a:pt x="953" y="159"/>
                    <a:pt x="976" y="104"/>
                    <a:pt x="940" y="77"/>
                  </a:cubicBezTo>
                  <a:cubicBezTo>
                    <a:pt x="869" y="27"/>
                    <a:pt x="787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129"/>
            <p:cNvSpPr/>
            <p:nvPr/>
          </p:nvSpPr>
          <p:spPr>
            <a:xfrm>
              <a:off x="722850" y="3708000"/>
              <a:ext cx="4150" cy="4200"/>
            </a:xfrm>
            <a:custGeom>
              <a:rect b="b" l="l" r="r" t="t"/>
              <a:pathLst>
                <a:path extrusionOk="0" h="168" w="166">
                  <a:moveTo>
                    <a:pt x="73" y="0"/>
                  </a:moveTo>
                  <a:cubicBezTo>
                    <a:pt x="44" y="0"/>
                    <a:pt x="17" y="19"/>
                    <a:pt x="8" y="48"/>
                  </a:cubicBezTo>
                  <a:cubicBezTo>
                    <a:pt x="0" y="75"/>
                    <a:pt x="7" y="105"/>
                    <a:pt x="23" y="129"/>
                  </a:cubicBezTo>
                  <a:cubicBezTo>
                    <a:pt x="32" y="140"/>
                    <a:pt x="42" y="148"/>
                    <a:pt x="53" y="156"/>
                  </a:cubicBezTo>
                  <a:cubicBezTo>
                    <a:pt x="65" y="164"/>
                    <a:pt x="80" y="167"/>
                    <a:pt x="96" y="167"/>
                  </a:cubicBezTo>
                  <a:cubicBezTo>
                    <a:pt x="131" y="166"/>
                    <a:pt x="159" y="140"/>
                    <a:pt x="164" y="105"/>
                  </a:cubicBezTo>
                  <a:lnTo>
                    <a:pt x="164" y="97"/>
                  </a:lnTo>
                  <a:cubicBezTo>
                    <a:pt x="166" y="85"/>
                    <a:pt x="166" y="72"/>
                    <a:pt x="162" y="59"/>
                  </a:cubicBezTo>
                  <a:cubicBezTo>
                    <a:pt x="158" y="50"/>
                    <a:pt x="153" y="42"/>
                    <a:pt x="148" y="34"/>
                  </a:cubicBezTo>
                  <a:cubicBezTo>
                    <a:pt x="131" y="16"/>
                    <a:pt x="110" y="5"/>
                    <a:pt x="86" y="2"/>
                  </a:cubicBezTo>
                  <a:lnTo>
                    <a:pt x="80" y="1"/>
                  </a:lnTo>
                  <a:cubicBezTo>
                    <a:pt x="77" y="0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29"/>
            <p:cNvSpPr/>
            <p:nvPr/>
          </p:nvSpPr>
          <p:spPr>
            <a:xfrm>
              <a:off x="718350" y="3711825"/>
              <a:ext cx="4050" cy="3950"/>
            </a:xfrm>
            <a:custGeom>
              <a:rect b="b" l="l" r="r" t="t"/>
              <a:pathLst>
                <a:path extrusionOk="0" h="158" w="162">
                  <a:moveTo>
                    <a:pt x="80" y="0"/>
                  </a:moveTo>
                  <a:cubicBezTo>
                    <a:pt x="47" y="0"/>
                    <a:pt x="17" y="22"/>
                    <a:pt x="7" y="54"/>
                  </a:cubicBezTo>
                  <a:cubicBezTo>
                    <a:pt x="1" y="78"/>
                    <a:pt x="4" y="103"/>
                    <a:pt x="17" y="126"/>
                  </a:cubicBezTo>
                  <a:cubicBezTo>
                    <a:pt x="25" y="134"/>
                    <a:pt x="32" y="140"/>
                    <a:pt x="40" y="146"/>
                  </a:cubicBezTo>
                  <a:cubicBezTo>
                    <a:pt x="52" y="153"/>
                    <a:pt x="64" y="157"/>
                    <a:pt x="79" y="157"/>
                  </a:cubicBezTo>
                  <a:cubicBezTo>
                    <a:pt x="115" y="157"/>
                    <a:pt x="147" y="134"/>
                    <a:pt x="158" y="99"/>
                  </a:cubicBezTo>
                  <a:cubicBezTo>
                    <a:pt x="161" y="86"/>
                    <a:pt x="161" y="72"/>
                    <a:pt x="158" y="59"/>
                  </a:cubicBezTo>
                  <a:cubicBezTo>
                    <a:pt x="155" y="49"/>
                    <a:pt x="150" y="40"/>
                    <a:pt x="144" y="30"/>
                  </a:cubicBezTo>
                  <a:cubicBezTo>
                    <a:pt x="128" y="13"/>
                    <a:pt x="104" y="2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29"/>
            <p:cNvSpPr/>
            <p:nvPr/>
          </p:nvSpPr>
          <p:spPr>
            <a:xfrm>
              <a:off x="640925" y="3691550"/>
              <a:ext cx="23475" cy="12500"/>
            </a:xfrm>
            <a:custGeom>
              <a:rect b="b" l="l" r="r" t="t"/>
              <a:pathLst>
                <a:path extrusionOk="0" h="500" w="939">
                  <a:moveTo>
                    <a:pt x="238" y="0"/>
                  </a:moveTo>
                  <a:cubicBezTo>
                    <a:pt x="170" y="0"/>
                    <a:pt x="103" y="17"/>
                    <a:pt x="43" y="50"/>
                  </a:cubicBezTo>
                  <a:cubicBezTo>
                    <a:pt x="1" y="75"/>
                    <a:pt x="19" y="136"/>
                    <a:pt x="65" y="136"/>
                  </a:cubicBezTo>
                  <a:cubicBezTo>
                    <a:pt x="67" y="136"/>
                    <a:pt x="70" y="136"/>
                    <a:pt x="73" y="136"/>
                  </a:cubicBezTo>
                  <a:lnTo>
                    <a:pt x="76" y="136"/>
                  </a:lnTo>
                  <a:cubicBezTo>
                    <a:pt x="103" y="131"/>
                    <a:pt x="129" y="129"/>
                    <a:pt x="156" y="129"/>
                  </a:cubicBezTo>
                  <a:cubicBezTo>
                    <a:pt x="265" y="129"/>
                    <a:pt x="371" y="167"/>
                    <a:pt x="465" y="229"/>
                  </a:cubicBezTo>
                  <a:cubicBezTo>
                    <a:pt x="527" y="267"/>
                    <a:pt x="586" y="312"/>
                    <a:pt x="643" y="360"/>
                  </a:cubicBezTo>
                  <a:cubicBezTo>
                    <a:pt x="702" y="406"/>
                    <a:pt x="766" y="465"/>
                    <a:pt x="850" y="496"/>
                  </a:cubicBezTo>
                  <a:cubicBezTo>
                    <a:pt x="856" y="499"/>
                    <a:pt x="863" y="500"/>
                    <a:pt x="869" y="500"/>
                  </a:cubicBezTo>
                  <a:cubicBezTo>
                    <a:pt x="912" y="500"/>
                    <a:pt x="939" y="443"/>
                    <a:pt x="899" y="411"/>
                  </a:cubicBezTo>
                  <a:lnTo>
                    <a:pt x="898" y="409"/>
                  </a:lnTo>
                  <a:cubicBezTo>
                    <a:pt x="845" y="364"/>
                    <a:pt x="799" y="309"/>
                    <a:pt x="742" y="250"/>
                  </a:cubicBezTo>
                  <a:cubicBezTo>
                    <a:pt x="683" y="191"/>
                    <a:pt x="618" y="139"/>
                    <a:pt x="548" y="94"/>
                  </a:cubicBezTo>
                  <a:cubicBezTo>
                    <a:pt x="473" y="47"/>
                    <a:pt x="389" y="16"/>
                    <a:pt x="303" y="5"/>
                  </a:cubicBezTo>
                  <a:cubicBezTo>
                    <a:pt x="282" y="2"/>
                    <a:pt x="260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29"/>
            <p:cNvSpPr/>
            <p:nvPr/>
          </p:nvSpPr>
          <p:spPr>
            <a:xfrm>
              <a:off x="665750" y="3704625"/>
              <a:ext cx="4150" cy="4100"/>
            </a:xfrm>
            <a:custGeom>
              <a:rect b="b" l="l" r="r" t="t"/>
              <a:pathLst>
                <a:path extrusionOk="0" h="164" w="166">
                  <a:moveTo>
                    <a:pt x="89" y="0"/>
                  </a:moveTo>
                  <a:cubicBezTo>
                    <a:pt x="65" y="0"/>
                    <a:pt x="43" y="8"/>
                    <a:pt x="26" y="23"/>
                  </a:cubicBezTo>
                  <a:cubicBezTo>
                    <a:pt x="18" y="31"/>
                    <a:pt x="13" y="39"/>
                    <a:pt x="8" y="48"/>
                  </a:cubicBezTo>
                  <a:cubicBezTo>
                    <a:pt x="3" y="59"/>
                    <a:pt x="0" y="72"/>
                    <a:pt x="0" y="85"/>
                  </a:cubicBezTo>
                  <a:lnTo>
                    <a:pt x="0" y="93"/>
                  </a:lnTo>
                  <a:cubicBezTo>
                    <a:pt x="0" y="128"/>
                    <a:pt x="27" y="158"/>
                    <a:pt x="61" y="163"/>
                  </a:cubicBezTo>
                  <a:cubicBezTo>
                    <a:pt x="65" y="163"/>
                    <a:pt x="69" y="164"/>
                    <a:pt x="73" y="164"/>
                  </a:cubicBezTo>
                  <a:cubicBezTo>
                    <a:pt x="85" y="164"/>
                    <a:pt x="96" y="161"/>
                    <a:pt x="107" y="156"/>
                  </a:cubicBezTo>
                  <a:cubicBezTo>
                    <a:pt x="118" y="151"/>
                    <a:pt x="129" y="143"/>
                    <a:pt x="138" y="134"/>
                  </a:cubicBezTo>
                  <a:cubicBezTo>
                    <a:pt x="158" y="112"/>
                    <a:pt x="165" y="83"/>
                    <a:pt x="162" y="54"/>
                  </a:cubicBezTo>
                  <a:cubicBezTo>
                    <a:pt x="156" y="23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29"/>
            <p:cNvSpPr/>
            <p:nvPr/>
          </p:nvSpPr>
          <p:spPr>
            <a:xfrm>
              <a:off x="669875" y="3708900"/>
              <a:ext cx="4025" cy="3975"/>
            </a:xfrm>
            <a:custGeom>
              <a:rect b="b" l="l" r="r" t="t"/>
              <a:pathLst>
                <a:path extrusionOk="0" h="159" w="161">
                  <a:moveTo>
                    <a:pt x="85" y="1"/>
                  </a:moveTo>
                  <a:cubicBezTo>
                    <a:pt x="63" y="1"/>
                    <a:pt x="42" y="9"/>
                    <a:pt x="24" y="23"/>
                  </a:cubicBezTo>
                  <a:cubicBezTo>
                    <a:pt x="18" y="31"/>
                    <a:pt x="12" y="41"/>
                    <a:pt x="7" y="50"/>
                  </a:cubicBezTo>
                  <a:cubicBezTo>
                    <a:pt x="2" y="63"/>
                    <a:pt x="0" y="76"/>
                    <a:pt x="4" y="90"/>
                  </a:cubicBezTo>
                  <a:cubicBezTo>
                    <a:pt x="8" y="127"/>
                    <a:pt x="39" y="154"/>
                    <a:pt x="75" y="158"/>
                  </a:cubicBezTo>
                  <a:cubicBezTo>
                    <a:pt x="88" y="158"/>
                    <a:pt x="102" y="157"/>
                    <a:pt x="115" y="152"/>
                  </a:cubicBezTo>
                  <a:cubicBezTo>
                    <a:pt x="123" y="146"/>
                    <a:pt x="132" y="139"/>
                    <a:pt x="140" y="133"/>
                  </a:cubicBezTo>
                  <a:cubicBezTo>
                    <a:pt x="155" y="114"/>
                    <a:pt x="161" y="88"/>
                    <a:pt x="158" y="65"/>
                  </a:cubicBezTo>
                  <a:cubicBezTo>
                    <a:pt x="153" y="30"/>
                    <a:pt x="126" y="4"/>
                    <a:pt x="91" y="1"/>
                  </a:cubicBezTo>
                  <a:cubicBezTo>
                    <a:pt x="89" y="1"/>
                    <a:pt x="87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29"/>
            <p:cNvSpPr/>
            <p:nvPr/>
          </p:nvSpPr>
          <p:spPr>
            <a:xfrm>
              <a:off x="751100" y="3581875"/>
              <a:ext cx="34950" cy="34475"/>
            </a:xfrm>
            <a:custGeom>
              <a:rect b="b" l="l" r="r" t="t"/>
              <a:pathLst>
                <a:path extrusionOk="0" h="1379" w="1398">
                  <a:moveTo>
                    <a:pt x="699" y="0"/>
                  </a:moveTo>
                  <a:cubicBezTo>
                    <a:pt x="325" y="0"/>
                    <a:pt x="18" y="299"/>
                    <a:pt x="8" y="674"/>
                  </a:cubicBezTo>
                  <a:cubicBezTo>
                    <a:pt x="0" y="1056"/>
                    <a:pt x="303" y="1370"/>
                    <a:pt x="684" y="1378"/>
                  </a:cubicBezTo>
                  <a:cubicBezTo>
                    <a:pt x="690" y="1379"/>
                    <a:pt x="696" y="1379"/>
                    <a:pt x="702" y="1379"/>
                  </a:cubicBezTo>
                  <a:cubicBezTo>
                    <a:pt x="1075" y="1379"/>
                    <a:pt x="1382" y="1080"/>
                    <a:pt x="1390" y="704"/>
                  </a:cubicBezTo>
                  <a:cubicBezTo>
                    <a:pt x="1398" y="325"/>
                    <a:pt x="1096" y="10"/>
                    <a:pt x="714" y="0"/>
                  </a:cubicBezTo>
                  <a:cubicBezTo>
                    <a:pt x="709" y="0"/>
                    <a:pt x="704" y="0"/>
                    <a:pt x="699" y="0"/>
                  </a:cubicBezTo>
                  <a:close/>
                </a:path>
              </a:pathLst>
            </a:custGeom>
            <a:solidFill>
              <a:srgbClr val="42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29"/>
            <p:cNvSpPr/>
            <p:nvPr/>
          </p:nvSpPr>
          <p:spPr>
            <a:xfrm>
              <a:off x="620800" y="3579275"/>
              <a:ext cx="36100" cy="34550"/>
            </a:xfrm>
            <a:custGeom>
              <a:rect b="b" l="l" r="r" t="t"/>
              <a:pathLst>
                <a:path extrusionOk="0" h="1382" w="1444">
                  <a:moveTo>
                    <a:pt x="744" y="1"/>
                  </a:moveTo>
                  <a:cubicBezTo>
                    <a:pt x="471" y="1"/>
                    <a:pt x="224" y="163"/>
                    <a:pt x="113" y="414"/>
                  </a:cubicBezTo>
                  <a:cubicBezTo>
                    <a:pt x="0" y="670"/>
                    <a:pt x="53" y="967"/>
                    <a:pt x="247" y="1169"/>
                  </a:cubicBezTo>
                  <a:cubicBezTo>
                    <a:pt x="380" y="1308"/>
                    <a:pt x="561" y="1382"/>
                    <a:pt x="746" y="1382"/>
                  </a:cubicBezTo>
                  <a:cubicBezTo>
                    <a:pt x="830" y="1382"/>
                    <a:pt x="915" y="1367"/>
                    <a:pt x="997" y="1335"/>
                  </a:cubicBezTo>
                  <a:cubicBezTo>
                    <a:pt x="1258" y="1233"/>
                    <a:pt x="1431" y="985"/>
                    <a:pt x="1436" y="705"/>
                  </a:cubicBezTo>
                  <a:cubicBezTo>
                    <a:pt x="1444" y="324"/>
                    <a:pt x="1142" y="9"/>
                    <a:pt x="760" y="1"/>
                  </a:cubicBezTo>
                  <a:cubicBezTo>
                    <a:pt x="755" y="1"/>
                    <a:pt x="750" y="1"/>
                    <a:pt x="744" y="1"/>
                  </a:cubicBezTo>
                  <a:close/>
                </a:path>
              </a:pathLst>
            </a:custGeom>
            <a:solidFill>
              <a:srgbClr val="42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29"/>
            <p:cNvSpPr/>
            <p:nvPr/>
          </p:nvSpPr>
          <p:spPr>
            <a:xfrm>
              <a:off x="677850" y="3607325"/>
              <a:ext cx="54950" cy="19250"/>
            </a:xfrm>
            <a:custGeom>
              <a:rect b="b" l="l" r="r" t="t"/>
              <a:pathLst>
                <a:path extrusionOk="0" h="770" w="2198">
                  <a:moveTo>
                    <a:pt x="122" y="0"/>
                  </a:moveTo>
                  <a:cubicBezTo>
                    <a:pt x="59" y="0"/>
                    <a:pt x="0" y="68"/>
                    <a:pt x="38" y="138"/>
                  </a:cubicBezTo>
                  <a:cubicBezTo>
                    <a:pt x="235" y="508"/>
                    <a:pt x="646" y="753"/>
                    <a:pt x="1075" y="769"/>
                  </a:cubicBezTo>
                  <a:cubicBezTo>
                    <a:pt x="1088" y="769"/>
                    <a:pt x="1101" y="770"/>
                    <a:pt x="1114" y="770"/>
                  </a:cubicBezTo>
                  <a:cubicBezTo>
                    <a:pt x="1314" y="770"/>
                    <a:pt x="1513" y="723"/>
                    <a:pt x="1692" y="632"/>
                  </a:cubicBezTo>
                  <a:cubicBezTo>
                    <a:pt x="1880" y="538"/>
                    <a:pt x="2040" y="399"/>
                    <a:pt x="2155" y="222"/>
                  </a:cubicBezTo>
                  <a:lnTo>
                    <a:pt x="2156" y="224"/>
                  </a:lnTo>
                  <a:cubicBezTo>
                    <a:pt x="2197" y="160"/>
                    <a:pt x="2143" y="91"/>
                    <a:pt x="2083" y="91"/>
                  </a:cubicBezTo>
                  <a:cubicBezTo>
                    <a:pt x="2063" y="91"/>
                    <a:pt x="2044" y="98"/>
                    <a:pt x="2026" y="114"/>
                  </a:cubicBezTo>
                  <a:lnTo>
                    <a:pt x="2024" y="114"/>
                  </a:lnTo>
                  <a:cubicBezTo>
                    <a:pt x="1897" y="233"/>
                    <a:pt x="1748" y="327"/>
                    <a:pt x="1584" y="391"/>
                  </a:cubicBezTo>
                  <a:cubicBezTo>
                    <a:pt x="1444" y="444"/>
                    <a:pt x="1294" y="473"/>
                    <a:pt x="1144" y="473"/>
                  </a:cubicBezTo>
                  <a:cubicBezTo>
                    <a:pt x="1125" y="473"/>
                    <a:pt x="1107" y="473"/>
                    <a:pt x="1088" y="472"/>
                  </a:cubicBezTo>
                  <a:cubicBezTo>
                    <a:pt x="754" y="456"/>
                    <a:pt x="429" y="294"/>
                    <a:pt x="190" y="33"/>
                  </a:cubicBezTo>
                  <a:lnTo>
                    <a:pt x="189" y="31"/>
                  </a:lnTo>
                  <a:cubicBezTo>
                    <a:pt x="169" y="10"/>
                    <a:pt x="145" y="0"/>
                    <a:pt x="122" y="0"/>
                  </a:cubicBezTo>
                  <a:close/>
                </a:path>
              </a:pathLst>
            </a:custGeom>
            <a:solidFill>
              <a:srgbClr val="42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9" name="Google Shape;729;p129"/>
          <p:cNvSpPr txBox="1"/>
          <p:nvPr/>
        </p:nvSpPr>
        <p:spPr>
          <a:xfrm>
            <a:off x="4820538" y="2862900"/>
            <a:ext cx="177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600">
                <a:solidFill>
                  <a:schemeClr val="accent2"/>
                </a:solidFill>
                <a:latin typeface="Unkempt"/>
                <a:ea typeface="Unkempt"/>
                <a:cs typeface="Unkempt"/>
                <a:sym typeface="Unkempt"/>
              </a:rPr>
              <a:t>Vánoce</a:t>
            </a:r>
            <a:endParaRPr b="1" sz="3600">
              <a:solidFill>
                <a:schemeClr val="accent2"/>
              </a:solidFill>
              <a:latin typeface="Unkempt"/>
              <a:ea typeface="Unkempt"/>
              <a:cs typeface="Unkempt"/>
              <a:sym typeface="Unkemp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30"/>
          <p:cNvSpPr txBox="1"/>
          <p:nvPr>
            <p:ph type="title"/>
          </p:nvPr>
        </p:nvSpPr>
        <p:spPr>
          <a:xfrm>
            <a:off x="759900" y="179800"/>
            <a:ext cx="2807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/>
              <a:t> December 24</a:t>
            </a:r>
            <a:endParaRPr sz="3200"/>
          </a:p>
        </p:txBody>
      </p:sp>
      <p:sp>
        <p:nvSpPr>
          <p:cNvPr id="735" name="Google Shape;735;p130"/>
          <p:cNvSpPr txBox="1"/>
          <p:nvPr/>
        </p:nvSpPr>
        <p:spPr>
          <a:xfrm>
            <a:off x="171950" y="814000"/>
            <a:ext cx="62754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</a:t>
            </a:r>
            <a:r>
              <a:rPr lang="pl" sz="19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 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The main celebrations are on Christmas Eve 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    (</a:t>
            </a:r>
            <a:r>
              <a:rPr i="1"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Štědrý den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“Generous day”)                                                                                                   </a:t>
            </a:r>
            <a:r>
              <a:rPr lang="pl" sz="24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Decorating the Christmas tree                                                                     </a:t>
            </a:r>
            <a:r>
              <a:rPr lang="pl" sz="24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One is supposed to fast to see a golden piglet, 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    it’s a sign of good luck      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People would usually go for a walk and visit 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    cemetery to remember those who are no longer with us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</a:t>
            </a:r>
            <a:r>
              <a:rPr lang="pl" sz="21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 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After dinner people sing Christmas carols   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24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</a:t>
            </a:r>
            <a:r>
              <a:rPr lang="pl" sz="21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 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December 24 is the Adam and Eva’s name day</a:t>
            </a:r>
            <a:endParaRPr sz="15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736" name="Google Shape;736;p130"/>
          <p:cNvPicPr preferRelativeResize="0"/>
          <p:nvPr/>
        </p:nvPicPr>
        <p:blipFill rotWithShape="1">
          <a:blip r:embed="rId3">
            <a:alphaModFix/>
          </a:blip>
          <a:srcRect b="0" l="19432" r="0" t="0"/>
          <a:stretch/>
        </p:blipFill>
        <p:spPr>
          <a:xfrm>
            <a:off x="6766200" y="2922900"/>
            <a:ext cx="2377800" cy="2220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7" name="Google Shape;737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3125" y="0"/>
            <a:ext cx="3039900" cy="3209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31"/>
          <p:cNvSpPr txBox="1"/>
          <p:nvPr>
            <p:ph type="title"/>
          </p:nvPr>
        </p:nvSpPr>
        <p:spPr>
          <a:xfrm>
            <a:off x="688275" y="0"/>
            <a:ext cx="3280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rgbClr val="000000"/>
                </a:solidFill>
              </a:rPr>
              <a:t>Christmas dinner</a:t>
            </a:r>
            <a:endParaRPr sz="3400"/>
          </a:p>
        </p:txBody>
      </p:sp>
      <p:sp>
        <p:nvSpPr>
          <p:cNvPr id="743" name="Google Shape;743;p131"/>
          <p:cNvSpPr txBox="1"/>
          <p:nvPr/>
        </p:nvSpPr>
        <p:spPr>
          <a:xfrm>
            <a:off x="76650" y="556500"/>
            <a:ext cx="6461100" cy="45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Christmas dinner should consists of nine courses                                </a:t>
            </a:r>
            <a:b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</a:br>
            <a:r>
              <a:rPr lang="pl" sz="18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Dinner is served after the first star has appeared </a:t>
            </a:r>
            <a:endParaRPr sz="18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    on the night sky                           </a:t>
            </a:r>
            <a:endParaRPr sz="18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Consists of potato salad and fried carp, often replaced by</a:t>
            </a:r>
            <a:endParaRPr sz="18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    pork or chicken schnitzel </a:t>
            </a:r>
            <a:endParaRPr sz="18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Christmas carp is specially raised, some people keep </a:t>
            </a:r>
            <a:endParaRPr sz="18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    their carp in a bathtub </a:t>
            </a:r>
            <a:endParaRPr sz="18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Preceded by fish soup, or alternative pea soup                                                          </a:t>
            </a:r>
            <a:r>
              <a:rPr lang="pl" sz="18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People bake sweets </a:t>
            </a:r>
            <a:r>
              <a:rPr i="1"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“cukroví”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and Christmas bread </a:t>
            </a:r>
            <a:r>
              <a:rPr i="1"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“vánočka”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                                          </a:t>
            </a:r>
            <a:r>
              <a:rPr lang="pl" sz="18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No one should get up from the table before dinner is </a:t>
            </a:r>
            <a:endParaRPr sz="18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   finished, it’s a sign of bad luck                                                                                                                        </a:t>
            </a:r>
            <a:r>
              <a:rPr lang="pl" sz="18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</a:t>
            </a:r>
            <a:r>
              <a:rPr lang="pl" sz="18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Fish scales under tablecloth bring wealth to the house </a:t>
            </a:r>
            <a:endParaRPr sz="18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744" name="Google Shape;744;p131"/>
          <p:cNvPicPr preferRelativeResize="0"/>
          <p:nvPr/>
        </p:nvPicPr>
        <p:blipFill rotWithShape="1">
          <a:blip r:embed="rId3">
            <a:alphaModFix/>
          </a:blip>
          <a:srcRect b="0" l="0" r="5249" t="0"/>
          <a:stretch/>
        </p:blipFill>
        <p:spPr>
          <a:xfrm>
            <a:off x="5863500" y="112165"/>
            <a:ext cx="3280501" cy="229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31"/>
          <p:cNvPicPr preferRelativeResize="0"/>
          <p:nvPr/>
        </p:nvPicPr>
        <p:blipFill rotWithShape="1">
          <a:blip r:embed="rId4">
            <a:alphaModFix/>
          </a:blip>
          <a:srcRect b="0" l="29057" r="0" t="0"/>
          <a:stretch/>
        </p:blipFill>
        <p:spPr>
          <a:xfrm>
            <a:off x="6320869" y="2571750"/>
            <a:ext cx="2614800" cy="245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32"/>
          <p:cNvSpPr txBox="1"/>
          <p:nvPr>
            <p:ph type="title"/>
          </p:nvPr>
        </p:nvSpPr>
        <p:spPr>
          <a:xfrm>
            <a:off x="630950" y="196800"/>
            <a:ext cx="41418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Christmas presents </a:t>
            </a:r>
            <a:endParaRPr sz="3200"/>
          </a:p>
        </p:txBody>
      </p:sp>
      <p:sp>
        <p:nvSpPr>
          <p:cNvPr id="751" name="Google Shape;751;p132"/>
          <p:cNvSpPr txBox="1"/>
          <p:nvPr/>
        </p:nvSpPr>
        <p:spPr>
          <a:xfrm>
            <a:off x="243575" y="831000"/>
            <a:ext cx="47280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After dinner and after singing Christmas carols everyone moves to the Christmas tree                                                                            </a:t>
            </a:r>
            <a:r>
              <a:rPr lang="pl" sz="19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By then, presents have been placed under the tree                               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Czech children believe in Baby Jesus </a:t>
            </a:r>
            <a:r>
              <a:rPr i="1"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“Ježíšek”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 who comes to the room through the window                                                                   </a:t>
            </a:r>
            <a:r>
              <a:rPr lang="pl" sz="19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Baby Jesus doesn't have particular physical image                                      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rPr>
              <a:t>⇝ </a:t>
            </a:r>
            <a:r>
              <a:rPr lang="pl" sz="1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He receives wish-list letters from children few weeks before Christmas</a:t>
            </a:r>
            <a:endParaRPr sz="190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</a:endParaRPr>
          </a:p>
        </p:txBody>
      </p:sp>
      <p:pic>
        <p:nvPicPr>
          <p:cNvPr id="752" name="Google Shape;752;p132"/>
          <p:cNvPicPr preferRelativeResize="0"/>
          <p:nvPr/>
        </p:nvPicPr>
        <p:blipFill rotWithShape="1">
          <a:blip r:embed="rId3">
            <a:alphaModFix/>
          </a:blip>
          <a:srcRect b="0" l="3471" r="4684" t="0"/>
          <a:stretch/>
        </p:blipFill>
        <p:spPr>
          <a:xfrm>
            <a:off x="5002200" y="1069975"/>
            <a:ext cx="4141800" cy="30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33"/>
          <p:cNvSpPr txBox="1"/>
          <p:nvPr>
            <p:ph idx="1" type="body"/>
          </p:nvPr>
        </p:nvSpPr>
        <p:spPr>
          <a:xfrm>
            <a:off x="422400" y="871350"/>
            <a:ext cx="4369800" cy="39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accent1"/>
                </a:solidFill>
              </a:rPr>
              <a:t>⇝ </a:t>
            </a:r>
            <a:r>
              <a:rPr lang="pl" sz="2000"/>
              <a:t>Also referred to as First and Second Christmas Holidays, or the Christmas Feast </a:t>
            </a:r>
            <a:r>
              <a:rPr i="1" lang="pl" sz="2000"/>
              <a:t>“Boží hod vánoční”</a:t>
            </a:r>
            <a:r>
              <a:rPr lang="pl" sz="2000"/>
              <a:t> and St. Stephens Day</a:t>
            </a:r>
            <a:r>
              <a:rPr i="1" lang="pl" sz="2000"/>
              <a:t> “Sv. Štěpána”</a:t>
            </a:r>
            <a:endParaRPr i="1"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accent1"/>
                </a:solidFill>
              </a:rPr>
              <a:t>⇝ </a:t>
            </a:r>
            <a:r>
              <a:rPr lang="pl" sz="2000"/>
              <a:t>Families stay at home and relax or visit relatives and friends to share the special time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accent1"/>
                </a:solidFill>
              </a:rPr>
              <a:t>⇝ </a:t>
            </a:r>
            <a:r>
              <a:rPr lang="pl" sz="2000"/>
              <a:t>Stuffed and roasted duck, goose, or chicken, is usually served for lunch along with potato dumplings and cabbage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33"/>
          <p:cNvSpPr txBox="1"/>
          <p:nvPr>
            <p:ph type="title"/>
          </p:nvPr>
        </p:nvSpPr>
        <p:spPr>
          <a:xfrm>
            <a:off x="824100" y="237150"/>
            <a:ext cx="39681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rgbClr val="000000"/>
                </a:solidFill>
              </a:rPr>
              <a:t>December 25 and 26</a:t>
            </a:r>
            <a:endParaRPr sz="3400"/>
          </a:p>
        </p:txBody>
      </p:sp>
      <p:pic>
        <p:nvPicPr>
          <p:cNvPr id="759" name="Google Shape;759;p133"/>
          <p:cNvPicPr preferRelativeResize="0"/>
          <p:nvPr/>
        </p:nvPicPr>
        <p:blipFill rotWithShape="1">
          <a:blip r:embed="rId3">
            <a:alphaModFix/>
          </a:blip>
          <a:srcRect b="0" l="13631" r="7844" t="0"/>
          <a:stretch/>
        </p:blipFill>
        <p:spPr>
          <a:xfrm>
            <a:off x="5304350" y="812238"/>
            <a:ext cx="3768000" cy="3519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hristmas Recipe by Slidesgo">
  <a:themeElements>
    <a:clrScheme name="Simple Light">
      <a:dk1>
        <a:srgbClr val="300B03"/>
      </a:dk1>
      <a:lt1>
        <a:srgbClr val="FFFAF2"/>
      </a:lt1>
      <a:dk2>
        <a:srgbClr val="595959"/>
      </a:dk2>
      <a:lt2>
        <a:srgbClr val="A2BF93"/>
      </a:lt2>
      <a:accent1>
        <a:srgbClr val="BD1622"/>
      </a:accent1>
      <a:accent2>
        <a:srgbClr val="456F3C"/>
      </a:accent2>
      <a:accent3>
        <a:srgbClr val="CC8849"/>
      </a:accent3>
      <a:accent4>
        <a:srgbClr val="754423"/>
      </a:accent4>
      <a:accent5>
        <a:srgbClr val="3D0F04"/>
      </a:accent5>
      <a:accent6>
        <a:srgbClr val="F0C365"/>
      </a:accent6>
      <a:hlink>
        <a:srgbClr val="270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ristmas Recipe by Slidesgo">
  <a:themeElements>
    <a:clrScheme name="Simple Light">
      <a:dk1>
        <a:srgbClr val="300B03"/>
      </a:dk1>
      <a:lt1>
        <a:srgbClr val="FFFAF2"/>
      </a:lt1>
      <a:dk2>
        <a:srgbClr val="595959"/>
      </a:dk2>
      <a:lt2>
        <a:srgbClr val="A2BF93"/>
      </a:lt2>
      <a:accent1>
        <a:srgbClr val="BD1622"/>
      </a:accent1>
      <a:accent2>
        <a:srgbClr val="456F3C"/>
      </a:accent2>
      <a:accent3>
        <a:srgbClr val="CC8849"/>
      </a:accent3>
      <a:accent4>
        <a:srgbClr val="754423"/>
      </a:accent4>
      <a:accent5>
        <a:srgbClr val="3D0F04"/>
      </a:accent5>
      <a:accent6>
        <a:srgbClr val="F0C365"/>
      </a:accent6>
      <a:hlink>
        <a:srgbClr val="270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hristmas Recipe by Slidesgo">
  <a:themeElements>
    <a:clrScheme name="Simple Light">
      <a:dk1>
        <a:srgbClr val="300B03"/>
      </a:dk1>
      <a:lt1>
        <a:srgbClr val="FFFAF2"/>
      </a:lt1>
      <a:dk2>
        <a:srgbClr val="595959"/>
      </a:dk2>
      <a:lt2>
        <a:srgbClr val="A2BF93"/>
      </a:lt2>
      <a:accent1>
        <a:srgbClr val="BD1622"/>
      </a:accent1>
      <a:accent2>
        <a:srgbClr val="456F3C"/>
      </a:accent2>
      <a:accent3>
        <a:srgbClr val="CC8849"/>
      </a:accent3>
      <a:accent4>
        <a:srgbClr val="754423"/>
      </a:accent4>
      <a:accent5>
        <a:srgbClr val="3D0F04"/>
      </a:accent5>
      <a:accent6>
        <a:srgbClr val="F0C365"/>
      </a:accent6>
      <a:hlink>
        <a:srgbClr val="270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hristmas Recipe by Slidesgo">
  <a:themeElements>
    <a:clrScheme name="Simple Light">
      <a:dk1>
        <a:srgbClr val="300B03"/>
      </a:dk1>
      <a:lt1>
        <a:srgbClr val="FFFAF2"/>
      </a:lt1>
      <a:dk2>
        <a:srgbClr val="595959"/>
      </a:dk2>
      <a:lt2>
        <a:srgbClr val="A2BF93"/>
      </a:lt2>
      <a:accent1>
        <a:srgbClr val="BD1622"/>
      </a:accent1>
      <a:accent2>
        <a:srgbClr val="456F3C"/>
      </a:accent2>
      <a:accent3>
        <a:srgbClr val="CC8849"/>
      </a:accent3>
      <a:accent4>
        <a:srgbClr val="754423"/>
      </a:accent4>
      <a:accent5>
        <a:srgbClr val="3D0F04"/>
      </a:accent5>
      <a:accent6>
        <a:srgbClr val="F0C365"/>
      </a:accent6>
      <a:hlink>
        <a:srgbClr val="270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